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modernComment_1E3_378A66B0.xml" ContentType="application/vnd.ms-powerpoint.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4"/>
  </p:sldMasterIdLst>
  <p:notesMasterIdLst>
    <p:notesMasterId r:id="rId31"/>
  </p:notesMasterIdLst>
  <p:sldIdLst>
    <p:sldId id="256" r:id="rId5"/>
    <p:sldId id="480" r:id="rId6"/>
    <p:sldId id="489" r:id="rId7"/>
    <p:sldId id="482" r:id="rId8"/>
    <p:sldId id="495" r:id="rId9"/>
    <p:sldId id="483" r:id="rId10"/>
    <p:sldId id="488" r:id="rId11"/>
    <p:sldId id="484" r:id="rId12"/>
    <p:sldId id="496" r:id="rId13"/>
    <p:sldId id="497" r:id="rId14"/>
    <p:sldId id="498" r:id="rId15"/>
    <p:sldId id="499" r:id="rId16"/>
    <p:sldId id="500" r:id="rId17"/>
    <p:sldId id="501" r:id="rId18"/>
    <p:sldId id="502" r:id="rId19"/>
    <p:sldId id="485" r:id="rId20"/>
    <p:sldId id="504" r:id="rId21"/>
    <p:sldId id="503" r:id="rId22"/>
    <p:sldId id="505" r:id="rId23"/>
    <p:sldId id="506" r:id="rId24"/>
    <p:sldId id="481" r:id="rId25"/>
    <p:sldId id="493" r:id="rId26"/>
    <p:sldId id="494" r:id="rId27"/>
    <p:sldId id="487" r:id="rId28"/>
    <p:sldId id="492" r:id="rId29"/>
    <p:sldId id="490" r:id="rId30"/>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9E21B61-F9EB-099A-8945-99A04C0A1A6A}" name="Nicole Stewart" initials="NS" userId="S::nstewart@vccs.edu::8629afd9-5a17-4565-afcf-249c5b60b1e8" providerId="AD"/>
  <p188:author id="{A51F4864-2F37-AA74-BD30-F7C21DBCB07B}" name="Adina Slyter" initials="AS" userId="S::aslyter@ssc.vccs.edu::1dfd96eb-410f-484d-ad27-8f4fd9c577b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imberly Lawrence" initials="KL" lastIdx="0" clrIdx="0">
    <p:extLst>
      <p:ext uri="{19B8F6BF-5375-455C-9EA6-DF929625EA0E}">
        <p15:presenceInfo xmlns:p15="http://schemas.microsoft.com/office/powerpoint/2012/main" userId="S-1-5-21-3429970494-2018500486-1122582548-42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CCFFFF"/>
    <a:srgbClr val="0033CC"/>
    <a:srgbClr val="E76618"/>
    <a:srgbClr val="E06C24"/>
    <a:srgbClr val="0000FF"/>
    <a:srgbClr val="4BD41A"/>
    <a:srgbClr val="FFE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7DA17E-2BA6-4551-854A-AC8C5713A81A}" v="460" dt="2022-09-28T22:06:13.354"/>
    <p1510:client id="{2831816B-FDFE-8FD8-DB73-387AFD682F4F}" v="136" dt="2022-09-29T15:19:29.384"/>
    <p1510:client id="{3B9D6A9E-4559-B3EB-8251-AEA2EE0C4DF6}" v="1" dt="2022-09-28T19:25:11.677"/>
    <p1510:client id="{3FE18D3B-AADE-999E-2BF3-B2BCEA70BFDF}" v="214" dt="2022-09-28T21:46:37.142"/>
    <p1510:client id="{5528765E-AC66-03AA-0608-3F6E9A60D74D}" v="19" dt="2022-09-28T21:32:43.369"/>
    <p1510:client id="{5CB86D1A-909E-4016-9F05-4B42A72218D4}" v="400" vWet="402" dt="2022-09-29T14:23:48.443"/>
    <p1510:client id="{7C4DCB73-0EE4-4E1E-A8FC-B9A2CDF4460D}" v="1053" dt="2022-09-28T22:09:25.932"/>
    <p1510:client id="{89B7C489-0630-4203-BE52-E47B8DC90986}" v="59" dt="2022-09-28T22:17:54.406"/>
    <p1510:client id="{9898A725-1510-404A-94F5-8E9D9013D06C}" v="1525" dt="2022-09-29T02:12:37.3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e Stewart" userId="S::nstewart@vccs.edu::8629afd9-5a17-4565-afcf-249c5b60b1e8" providerId="AD" clId="Web-{CDF217CC-0824-FC78-A5CF-BED663178089}"/>
    <pc:docChg chg="mod addSld modSld">
      <pc:chgData name="Nicole Stewart" userId="S::nstewart@vccs.edu::8629afd9-5a17-4565-afcf-249c5b60b1e8" providerId="AD" clId="Web-{CDF217CC-0824-FC78-A5CF-BED663178089}" dt="2022-09-27T11:09:45.661" v="559"/>
      <pc:docMkLst>
        <pc:docMk/>
      </pc:docMkLst>
      <pc:sldChg chg="modSp">
        <pc:chgData name="Nicole Stewart" userId="S::nstewart@vccs.edu::8629afd9-5a17-4565-afcf-249c5b60b1e8" providerId="AD" clId="Web-{CDF217CC-0824-FC78-A5CF-BED663178089}" dt="2022-09-26T17:23:30.546" v="263" actId="20577"/>
        <pc:sldMkLst>
          <pc:docMk/>
          <pc:sldMk cId="670518158" sldId="481"/>
        </pc:sldMkLst>
        <pc:spChg chg="mod">
          <ac:chgData name="Nicole Stewart" userId="S::nstewart@vccs.edu::8629afd9-5a17-4565-afcf-249c5b60b1e8" providerId="AD" clId="Web-{CDF217CC-0824-FC78-A5CF-BED663178089}" dt="2022-09-26T17:23:30.546" v="263" actId="20577"/>
          <ac:spMkLst>
            <pc:docMk/>
            <pc:sldMk cId="670518158" sldId="481"/>
            <ac:spMk id="3" creationId="{8AEA803E-3E1A-1858-0878-77E266759127}"/>
          </ac:spMkLst>
        </pc:spChg>
      </pc:sldChg>
      <pc:sldChg chg="addSp delSp modSp modCm modNotes">
        <pc:chgData name="Nicole Stewart" userId="S::nstewart@vccs.edu::8629afd9-5a17-4565-afcf-249c5b60b1e8" providerId="AD" clId="Web-{CDF217CC-0824-FC78-A5CF-BED663178089}" dt="2022-09-27T11:09:45.661" v="559"/>
        <pc:sldMkLst>
          <pc:docMk/>
          <pc:sldMk cId="931817136" sldId="483"/>
        </pc:sldMkLst>
        <pc:spChg chg="mod">
          <ac:chgData name="Nicole Stewart" userId="S::nstewart@vccs.edu::8629afd9-5a17-4565-afcf-249c5b60b1e8" providerId="AD" clId="Web-{CDF217CC-0824-FC78-A5CF-BED663178089}" dt="2022-09-26T16:45:53.046" v="19" actId="20577"/>
          <ac:spMkLst>
            <pc:docMk/>
            <pc:sldMk cId="931817136" sldId="483"/>
            <ac:spMk id="2" creationId="{9859F59F-41B5-68B6-C992-B95B72FF0F3A}"/>
          </ac:spMkLst>
        </pc:spChg>
        <pc:spChg chg="del mod">
          <ac:chgData name="Nicole Stewart" userId="S::nstewart@vccs.edu::8629afd9-5a17-4565-afcf-249c5b60b1e8" providerId="AD" clId="Web-{CDF217CC-0824-FC78-A5CF-BED663178089}" dt="2022-09-26T16:46:04.796" v="21"/>
          <ac:spMkLst>
            <pc:docMk/>
            <pc:sldMk cId="931817136" sldId="483"/>
            <ac:spMk id="3" creationId="{4E32328D-2444-CF12-C567-CA8D0C886E1B}"/>
          </ac:spMkLst>
        </pc:spChg>
        <pc:spChg chg="mod">
          <ac:chgData name="Nicole Stewart" userId="S::nstewart@vccs.edu::8629afd9-5a17-4565-afcf-249c5b60b1e8" providerId="AD" clId="Web-{CDF217CC-0824-FC78-A5CF-BED663178089}" dt="2022-09-27T00:56:40.903" v="341" actId="20577"/>
          <ac:spMkLst>
            <pc:docMk/>
            <pc:sldMk cId="931817136" sldId="483"/>
            <ac:spMk id="4" creationId="{1436D20B-24B2-7EF5-F6CA-CBC77562E672}"/>
          </ac:spMkLst>
        </pc:spChg>
        <pc:spChg chg="add del mod">
          <ac:chgData name="Nicole Stewart" userId="S::nstewart@vccs.edu::8629afd9-5a17-4565-afcf-249c5b60b1e8" providerId="AD" clId="Web-{CDF217CC-0824-FC78-A5CF-BED663178089}" dt="2022-09-26T17:02:25.909" v="195"/>
          <ac:spMkLst>
            <pc:docMk/>
            <pc:sldMk cId="931817136" sldId="483"/>
            <ac:spMk id="6" creationId="{64235031-4628-9D2F-A572-D2CD037A0670}"/>
          </ac:spMkLst>
        </pc:spChg>
        <pc:spChg chg="add del mod">
          <ac:chgData name="Nicole Stewart" userId="S::nstewart@vccs.edu::8629afd9-5a17-4565-afcf-249c5b60b1e8" providerId="AD" clId="Web-{CDF217CC-0824-FC78-A5CF-BED663178089}" dt="2022-09-26T17:04:02.709" v="211"/>
          <ac:spMkLst>
            <pc:docMk/>
            <pc:sldMk cId="931817136" sldId="483"/>
            <ac:spMk id="8" creationId="{1F08273F-AD56-A658-36BE-46D5278ECA75}"/>
          </ac:spMkLst>
        </pc:spChg>
        <pc:spChg chg="add del mod">
          <ac:chgData name="Nicole Stewart" userId="S::nstewart@vccs.edu::8629afd9-5a17-4565-afcf-249c5b60b1e8" providerId="AD" clId="Web-{CDF217CC-0824-FC78-A5CF-BED663178089}" dt="2022-09-26T22:17:34.406" v="269"/>
          <ac:spMkLst>
            <pc:docMk/>
            <pc:sldMk cId="931817136" sldId="483"/>
            <ac:spMk id="8" creationId="{72833EAB-11F2-BD85-8084-7E26446DB67F}"/>
          </ac:spMkLst>
        </pc:spChg>
        <pc:spChg chg="add mod">
          <ac:chgData name="Nicole Stewart" userId="S::nstewart@vccs.edu::8629afd9-5a17-4565-afcf-249c5b60b1e8" providerId="AD" clId="Web-{CDF217CC-0824-FC78-A5CF-BED663178089}" dt="2022-09-27T00:58:25.188" v="434" actId="20577"/>
          <ac:spMkLst>
            <pc:docMk/>
            <pc:sldMk cId="931817136" sldId="483"/>
            <ac:spMk id="10" creationId="{7B69FA64-058D-ABC7-9DDC-484050DDAF06}"/>
          </ac:spMkLst>
        </pc:spChg>
        <pc:spChg chg="add del mod">
          <ac:chgData name="Nicole Stewart" userId="S::nstewart@vccs.edu::8629afd9-5a17-4565-afcf-249c5b60b1e8" providerId="AD" clId="Web-{CDF217CC-0824-FC78-A5CF-BED663178089}" dt="2022-09-26T22:18:21.860" v="275"/>
          <ac:spMkLst>
            <pc:docMk/>
            <pc:sldMk cId="931817136" sldId="483"/>
            <ac:spMk id="11" creationId="{B757555B-78E3-3E37-4FB7-FD88CD00E6C7}"/>
          </ac:spMkLst>
        </pc:spChg>
        <pc:picChg chg="add del mod">
          <ac:chgData name="Nicole Stewart" userId="S::nstewart@vccs.edu::8629afd9-5a17-4565-afcf-249c5b60b1e8" providerId="AD" clId="Web-{CDF217CC-0824-FC78-A5CF-BED663178089}" dt="2022-09-26T22:17:35.297" v="270"/>
          <ac:picMkLst>
            <pc:docMk/>
            <pc:sldMk cId="931817136" sldId="483"/>
            <ac:picMk id="3" creationId="{CA0C0FAA-0CC4-657F-2858-F2342FC94ADC}"/>
          </ac:picMkLst>
        </pc:picChg>
        <pc:picChg chg="add del mod ord">
          <ac:chgData name="Nicole Stewart" userId="S::nstewart@vccs.edu::8629afd9-5a17-4565-afcf-249c5b60b1e8" providerId="AD" clId="Web-{CDF217CC-0824-FC78-A5CF-BED663178089}" dt="2022-09-26T22:18:05.891" v="274"/>
          <ac:picMkLst>
            <pc:docMk/>
            <pc:sldMk cId="931817136" sldId="483"/>
            <ac:picMk id="5" creationId="{C40E6076-4C29-F15E-2555-56E630FF935D}"/>
          </ac:picMkLst>
        </pc:picChg>
        <pc:picChg chg="add mod ord">
          <ac:chgData name="Nicole Stewart" userId="S::nstewart@vccs.edu::8629afd9-5a17-4565-afcf-249c5b60b1e8" providerId="AD" clId="Web-{CDF217CC-0824-FC78-A5CF-BED663178089}" dt="2022-09-26T17:05:18.446" v="230" actId="1076"/>
          <ac:picMkLst>
            <pc:docMk/>
            <pc:sldMk cId="931817136" sldId="483"/>
            <ac:picMk id="7" creationId="{13ACA0A7-D751-D192-25C2-2190E81F1E60}"/>
          </ac:picMkLst>
        </pc:picChg>
        <pc:picChg chg="add mod ord">
          <ac:chgData name="Nicole Stewart" userId="S::nstewart@vccs.edu::8629afd9-5a17-4565-afcf-249c5b60b1e8" providerId="AD" clId="Web-{CDF217CC-0824-FC78-A5CF-BED663178089}" dt="2022-09-26T22:18:21.860" v="275"/>
          <ac:picMkLst>
            <pc:docMk/>
            <pc:sldMk cId="931817136" sldId="483"/>
            <ac:picMk id="12" creationId="{F87E828C-3C24-A168-AE3C-043FB643234D}"/>
          </ac:picMkLst>
        </pc:picChg>
      </pc:sldChg>
      <pc:sldChg chg="new">
        <pc:chgData name="Nicole Stewart" userId="S::nstewart@vccs.edu::8629afd9-5a17-4565-afcf-249c5b60b1e8" providerId="AD" clId="Web-{CDF217CC-0824-FC78-A5CF-BED663178089}" dt="2022-09-26T17:03:51.709" v="207"/>
        <pc:sldMkLst>
          <pc:docMk/>
          <pc:sldMk cId="2683335651" sldId="488"/>
        </pc:sldMkLst>
      </pc:sldChg>
    </pc:docChg>
  </pc:docChgLst>
  <pc:docChgLst>
    <pc:chgData name="Imad Abi-Falah" userId="S::iabifalah0001@email.vccs.edu::26aa53d6-5d9f-4c89-99d3-19e30abffff5" providerId="AD" clId="Web-{40E3297E-1CA3-4D95-82DD-80DB2C16EA7C}"/>
    <pc:docChg chg="modSld">
      <pc:chgData name="Imad Abi-Falah" userId="S::iabifalah0001@email.vccs.edu::26aa53d6-5d9f-4c89-99d3-19e30abffff5" providerId="AD" clId="Web-{40E3297E-1CA3-4D95-82DD-80DB2C16EA7C}" dt="2022-09-26T20:28:56.507" v="839" actId="14100"/>
      <pc:docMkLst>
        <pc:docMk/>
      </pc:docMkLst>
      <pc:sldChg chg="modSp">
        <pc:chgData name="Imad Abi-Falah" userId="S::iabifalah0001@email.vccs.edu::26aa53d6-5d9f-4c89-99d3-19e30abffff5" providerId="AD" clId="Web-{40E3297E-1CA3-4D95-82DD-80DB2C16EA7C}" dt="2022-09-26T16:51:31.302" v="15" actId="20577"/>
        <pc:sldMkLst>
          <pc:docMk/>
          <pc:sldMk cId="2856252622" sldId="480"/>
        </pc:sldMkLst>
        <pc:spChg chg="mod">
          <ac:chgData name="Imad Abi-Falah" userId="S::iabifalah0001@email.vccs.edu::26aa53d6-5d9f-4c89-99d3-19e30abffff5" providerId="AD" clId="Web-{40E3297E-1CA3-4D95-82DD-80DB2C16EA7C}" dt="2022-09-26T16:51:31.302" v="15" actId="20577"/>
          <ac:spMkLst>
            <pc:docMk/>
            <pc:sldMk cId="2856252622" sldId="480"/>
            <ac:spMk id="3" creationId="{8AEA803E-3E1A-1858-0878-77E266759127}"/>
          </ac:spMkLst>
        </pc:spChg>
      </pc:sldChg>
      <pc:sldChg chg="addSp delSp modSp">
        <pc:chgData name="Imad Abi-Falah" userId="S::iabifalah0001@email.vccs.edu::26aa53d6-5d9f-4c89-99d3-19e30abffff5" providerId="AD" clId="Web-{40E3297E-1CA3-4D95-82DD-80DB2C16EA7C}" dt="2022-09-26T20:28:56.507" v="839" actId="14100"/>
        <pc:sldMkLst>
          <pc:docMk/>
          <pc:sldMk cId="2315940434" sldId="482"/>
        </pc:sldMkLst>
        <pc:spChg chg="mod">
          <ac:chgData name="Imad Abi-Falah" userId="S::iabifalah0001@email.vccs.edu::26aa53d6-5d9f-4c89-99d3-19e30abffff5" providerId="AD" clId="Web-{40E3297E-1CA3-4D95-82DD-80DB2C16EA7C}" dt="2022-09-26T20:28:07.990" v="836" actId="20577"/>
          <ac:spMkLst>
            <pc:docMk/>
            <pc:sldMk cId="2315940434" sldId="482"/>
            <ac:spMk id="2" creationId="{35B15459-5DBB-9506-9453-CB4FDAB9BC4E}"/>
          </ac:spMkLst>
        </pc:spChg>
        <pc:spChg chg="mod">
          <ac:chgData name="Imad Abi-Falah" userId="S::iabifalah0001@email.vccs.edu::26aa53d6-5d9f-4c89-99d3-19e30abffff5" providerId="AD" clId="Web-{40E3297E-1CA3-4D95-82DD-80DB2C16EA7C}" dt="2022-09-26T20:21:55.339" v="756" actId="20577"/>
          <ac:spMkLst>
            <pc:docMk/>
            <pc:sldMk cId="2315940434" sldId="482"/>
            <ac:spMk id="3" creationId="{A84D7BDD-337F-3E6F-6E1C-3771D28D09A5}"/>
          </ac:spMkLst>
        </pc:spChg>
        <pc:spChg chg="mod">
          <ac:chgData name="Imad Abi-Falah" userId="S::iabifalah0001@email.vccs.edu::26aa53d6-5d9f-4c89-99d3-19e30abffff5" providerId="AD" clId="Web-{40E3297E-1CA3-4D95-82DD-80DB2C16EA7C}" dt="2022-09-26T20:28:56.507" v="839" actId="14100"/>
          <ac:spMkLst>
            <pc:docMk/>
            <pc:sldMk cId="2315940434" sldId="482"/>
            <ac:spMk id="4" creationId="{129C2EC7-DCBA-3910-B913-5A557DCCE6C1}"/>
          </ac:spMkLst>
        </pc:spChg>
        <pc:picChg chg="add mod">
          <ac:chgData name="Imad Abi-Falah" userId="S::iabifalah0001@email.vccs.edu::26aa53d6-5d9f-4c89-99d3-19e30abffff5" providerId="AD" clId="Web-{40E3297E-1CA3-4D95-82DD-80DB2C16EA7C}" dt="2022-09-26T20:26:32.331" v="813" actId="1076"/>
          <ac:picMkLst>
            <pc:docMk/>
            <pc:sldMk cId="2315940434" sldId="482"/>
            <ac:picMk id="5" creationId="{08C67049-5EDE-6852-E89D-8DF767731280}"/>
          </ac:picMkLst>
        </pc:picChg>
        <pc:picChg chg="add mod">
          <ac:chgData name="Imad Abi-Falah" userId="S::iabifalah0001@email.vccs.edu::26aa53d6-5d9f-4c89-99d3-19e30abffff5" providerId="AD" clId="Web-{40E3297E-1CA3-4D95-82DD-80DB2C16EA7C}" dt="2022-09-26T20:28:12.553" v="837" actId="14100"/>
          <ac:picMkLst>
            <pc:docMk/>
            <pc:sldMk cId="2315940434" sldId="482"/>
            <ac:picMk id="6" creationId="{F2E25A92-CE1D-0638-5CFC-689C16D2221F}"/>
          </ac:picMkLst>
        </pc:picChg>
        <pc:picChg chg="add del mod">
          <ac:chgData name="Imad Abi-Falah" userId="S::iabifalah0001@email.vccs.edu::26aa53d6-5d9f-4c89-99d3-19e30abffff5" providerId="AD" clId="Web-{40E3297E-1CA3-4D95-82DD-80DB2C16EA7C}" dt="2022-09-26T20:27:00.395" v="817"/>
          <ac:picMkLst>
            <pc:docMk/>
            <pc:sldMk cId="2315940434" sldId="482"/>
            <ac:picMk id="7" creationId="{3ED945AF-2A0F-F057-D914-784A2280538B}"/>
          </ac:picMkLst>
        </pc:picChg>
      </pc:sldChg>
    </pc:docChg>
  </pc:docChgLst>
  <pc:docChgLst>
    <pc:chgData name="Nicole Stewart" userId="S::nstewart@vccs.edu::8629afd9-5a17-4565-afcf-249c5b60b1e8" providerId="AD" clId="Web-{732D8460-B27E-C333-FD66-EA14EFC054F3}"/>
    <pc:docChg chg="modSld">
      <pc:chgData name="Nicole Stewart" userId="S::nstewart@vccs.edu::8629afd9-5a17-4565-afcf-249c5b60b1e8" providerId="AD" clId="Web-{732D8460-B27E-C333-FD66-EA14EFC054F3}" dt="2022-09-29T14:24:54.152" v="3"/>
      <pc:docMkLst>
        <pc:docMk/>
      </pc:docMkLst>
      <pc:sldChg chg="modNotes">
        <pc:chgData name="Nicole Stewart" userId="S::nstewart@vccs.edu::8629afd9-5a17-4565-afcf-249c5b60b1e8" providerId="AD" clId="Web-{732D8460-B27E-C333-FD66-EA14EFC054F3}" dt="2022-09-29T14:24:54.152" v="3"/>
        <pc:sldMkLst>
          <pc:docMk/>
          <pc:sldMk cId="931817136" sldId="483"/>
        </pc:sldMkLst>
      </pc:sldChg>
    </pc:docChg>
  </pc:docChgLst>
  <pc:docChgLst>
    <pc:chgData name="Stephanie Barton" userId="S::sbarton@ssc.vccs.edu::bd1418ed-f96e-47ee-a2f2-2d57b6adf0f9" providerId="AD" clId="Web-{CD6A764D-A3CD-554E-05E3-EAD982A7039D}"/>
    <pc:docChg chg="addSld modSld sldOrd">
      <pc:chgData name="Stephanie Barton" userId="S::sbarton@ssc.vccs.edu::bd1418ed-f96e-47ee-a2f2-2d57b6adf0f9" providerId="AD" clId="Web-{CD6A764D-A3CD-554E-05E3-EAD982A7039D}" dt="2022-09-26T16:28:07.338" v="497" actId="20577"/>
      <pc:docMkLst>
        <pc:docMk/>
      </pc:docMkLst>
      <pc:sldChg chg="modSp ord">
        <pc:chgData name="Stephanie Barton" userId="S::sbarton@ssc.vccs.edu::bd1418ed-f96e-47ee-a2f2-2d57b6adf0f9" providerId="AD" clId="Web-{CD6A764D-A3CD-554E-05E3-EAD982A7039D}" dt="2022-09-26T16:28:07.338" v="497" actId="20577"/>
        <pc:sldMkLst>
          <pc:docMk/>
          <pc:sldMk cId="670518158" sldId="481"/>
        </pc:sldMkLst>
        <pc:spChg chg="mod">
          <ac:chgData name="Stephanie Barton" userId="S::sbarton@ssc.vccs.edu::bd1418ed-f96e-47ee-a2f2-2d57b6adf0f9" providerId="AD" clId="Web-{CD6A764D-A3CD-554E-05E3-EAD982A7039D}" dt="2022-09-26T16:17:51.563" v="0" actId="20577"/>
          <ac:spMkLst>
            <pc:docMk/>
            <pc:sldMk cId="670518158" sldId="481"/>
            <ac:spMk id="2" creationId="{9EF94CE5-B9B8-465F-713A-505ABEC42AE0}"/>
          </ac:spMkLst>
        </pc:spChg>
        <pc:spChg chg="mod">
          <ac:chgData name="Stephanie Barton" userId="S::sbarton@ssc.vccs.edu::bd1418ed-f96e-47ee-a2f2-2d57b6adf0f9" providerId="AD" clId="Web-{CD6A764D-A3CD-554E-05E3-EAD982A7039D}" dt="2022-09-26T16:28:07.338" v="497" actId="20577"/>
          <ac:spMkLst>
            <pc:docMk/>
            <pc:sldMk cId="670518158" sldId="481"/>
            <ac:spMk id="3" creationId="{8AEA803E-3E1A-1858-0878-77E266759127}"/>
          </ac:spMkLst>
        </pc:spChg>
      </pc:sldChg>
      <pc:sldChg chg="modSp new">
        <pc:chgData name="Stephanie Barton" userId="S::sbarton@ssc.vccs.edu::bd1418ed-f96e-47ee-a2f2-2d57b6adf0f9" providerId="AD" clId="Web-{CD6A764D-A3CD-554E-05E3-EAD982A7039D}" dt="2022-09-26T16:18:32.565" v="7" actId="20577"/>
        <pc:sldMkLst>
          <pc:docMk/>
          <pc:sldMk cId="2315940434" sldId="482"/>
        </pc:sldMkLst>
        <pc:spChg chg="mod">
          <ac:chgData name="Stephanie Barton" userId="S::sbarton@ssc.vccs.edu::bd1418ed-f96e-47ee-a2f2-2d57b6adf0f9" providerId="AD" clId="Web-{CD6A764D-A3CD-554E-05E3-EAD982A7039D}" dt="2022-09-26T16:18:32.565" v="7" actId="20577"/>
          <ac:spMkLst>
            <pc:docMk/>
            <pc:sldMk cId="2315940434" sldId="482"/>
            <ac:spMk id="2" creationId="{35B15459-5DBB-9506-9453-CB4FDAB9BC4E}"/>
          </ac:spMkLst>
        </pc:spChg>
      </pc:sldChg>
      <pc:sldChg chg="modSp new">
        <pc:chgData name="Stephanie Barton" userId="S::sbarton@ssc.vccs.edu::bd1418ed-f96e-47ee-a2f2-2d57b6adf0f9" providerId="AD" clId="Web-{CD6A764D-A3CD-554E-05E3-EAD982A7039D}" dt="2022-09-26T16:18:41.534" v="12" actId="20577"/>
        <pc:sldMkLst>
          <pc:docMk/>
          <pc:sldMk cId="931817136" sldId="483"/>
        </pc:sldMkLst>
        <pc:spChg chg="mod">
          <ac:chgData name="Stephanie Barton" userId="S::sbarton@ssc.vccs.edu::bd1418ed-f96e-47ee-a2f2-2d57b6adf0f9" providerId="AD" clId="Web-{CD6A764D-A3CD-554E-05E3-EAD982A7039D}" dt="2022-09-26T16:18:41.534" v="12" actId="20577"/>
          <ac:spMkLst>
            <pc:docMk/>
            <pc:sldMk cId="931817136" sldId="483"/>
            <ac:spMk id="2" creationId="{9859F59F-41B5-68B6-C992-B95B72FF0F3A}"/>
          </ac:spMkLst>
        </pc:spChg>
      </pc:sldChg>
      <pc:sldChg chg="modSp new">
        <pc:chgData name="Stephanie Barton" userId="S::sbarton@ssc.vccs.edu::bd1418ed-f96e-47ee-a2f2-2d57b6adf0f9" providerId="AD" clId="Web-{CD6A764D-A3CD-554E-05E3-EAD982A7039D}" dt="2022-09-26T16:18:50.643" v="15" actId="20577"/>
        <pc:sldMkLst>
          <pc:docMk/>
          <pc:sldMk cId="3222858456" sldId="484"/>
        </pc:sldMkLst>
        <pc:spChg chg="mod">
          <ac:chgData name="Stephanie Barton" userId="S::sbarton@ssc.vccs.edu::bd1418ed-f96e-47ee-a2f2-2d57b6adf0f9" providerId="AD" clId="Web-{CD6A764D-A3CD-554E-05E3-EAD982A7039D}" dt="2022-09-26T16:18:50.643" v="15" actId="20577"/>
          <ac:spMkLst>
            <pc:docMk/>
            <pc:sldMk cId="3222858456" sldId="484"/>
            <ac:spMk id="2" creationId="{C58B3055-40CB-AFF3-5365-CC534EBA1573}"/>
          </ac:spMkLst>
        </pc:spChg>
      </pc:sldChg>
      <pc:sldChg chg="modSp new">
        <pc:chgData name="Stephanie Barton" userId="S::sbarton@ssc.vccs.edu::bd1418ed-f96e-47ee-a2f2-2d57b6adf0f9" providerId="AD" clId="Web-{CD6A764D-A3CD-554E-05E3-EAD982A7039D}" dt="2022-09-26T16:19:01.066" v="18" actId="20577"/>
        <pc:sldMkLst>
          <pc:docMk/>
          <pc:sldMk cId="2822353377" sldId="485"/>
        </pc:sldMkLst>
        <pc:spChg chg="mod">
          <ac:chgData name="Stephanie Barton" userId="S::sbarton@ssc.vccs.edu::bd1418ed-f96e-47ee-a2f2-2d57b6adf0f9" providerId="AD" clId="Web-{CD6A764D-A3CD-554E-05E3-EAD982A7039D}" dt="2022-09-26T16:19:01.066" v="18" actId="20577"/>
          <ac:spMkLst>
            <pc:docMk/>
            <pc:sldMk cId="2822353377" sldId="485"/>
            <ac:spMk id="2" creationId="{DDBBBB3D-2F38-2F6A-19A5-113798F7EDFE}"/>
          </ac:spMkLst>
        </pc:spChg>
      </pc:sldChg>
      <pc:sldChg chg="modSp new">
        <pc:chgData name="Stephanie Barton" userId="S::sbarton@ssc.vccs.edu::bd1418ed-f96e-47ee-a2f2-2d57b6adf0f9" providerId="AD" clId="Web-{CD6A764D-A3CD-554E-05E3-EAD982A7039D}" dt="2022-09-26T16:19:19.520" v="25" actId="20577"/>
        <pc:sldMkLst>
          <pc:docMk/>
          <pc:sldMk cId="706838077" sldId="486"/>
        </pc:sldMkLst>
        <pc:spChg chg="mod">
          <ac:chgData name="Stephanie Barton" userId="S::sbarton@ssc.vccs.edu::bd1418ed-f96e-47ee-a2f2-2d57b6adf0f9" providerId="AD" clId="Web-{CD6A764D-A3CD-554E-05E3-EAD982A7039D}" dt="2022-09-26T16:19:19.520" v="25" actId="20577"/>
          <ac:spMkLst>
            <pc:docMk/>
            <pc:sldMk cId="706838077" sldId="486"/>
            <ac:spMk id="2" creationId="{A3B23FC7-CCDF-7931-F5ED-FCFBA967EC2F}"/>
          </ac:spMkLst>
        </pc:spChg>
      </pc:sldChg>
      <pc:sldChg chg="modSp new">
        <pc:chgData name="Stephanie Barton" userId="S::sbarton@ssc.vccs.edu::bd1418ed-f96e-47ee-a2f2-2d57b6adf0f9" providerId="AD" clId="Web-{CD6A764D-A3CD-554E-05E3-EAD982A7039D}" dt="2022-09-26T16:19:25.848" v="28" actId="20577"/>
        <pc:sldMkLst>
          <pc:docMk/>
          <pc:sldMk cId="264555343" sldId="487"/>
        </pc:sldMkLst>
        <pc:spChg chg="mod">
          <ac:chgData name="Stephanie Barton" userId="S::sbarton@ssc.vccs.edu::bd1418ed-f96e-47ee-a2f2-2d57b6adf0f9" providerId="AD" clId="Web-{CD6A764D-A3CD-554E-05E3-EAD982A7039D}" dt="2022-09-26T16:19:25.848" v="28" actId="20577"/>
          <ac:spMkLst>
            <pc:docMk/>
            <pc:sldMk cId="264555343" sldId="487"/>
            <ac:spMk id="2" creationId="{18BEBE26-9C21-09B8-89D4-2031AA72727A}"/>
          </ac:spMkLst>
        </pc:spChg>
      </pc:sldChg>
    </pc:docChg>
  </pc:docChgLst>
  <pc:docChgLst>
    <pc:chgData name="Imad Abi-Falah" userId="S::iabifalah0001@email.vccs.edu::26aa53d6-5d9f-4c89-99d3-19e30abffff5" providerId="AD" clId="Web-{7C4DCB73-0EE4-4E1E-A8FC-B9A2CDF4460D}"/>
    <pc:docChg chg="modSld">
      <pc:chgData name="Imad Abi-Falah" userId="S::iabifalah0001@email.vccs.edu::26aa53d6-5d9f-4c89-99d3-19e30abffff5" providerId="AD" clId="Web-{7C4DCB73-0EE4-4E1E-A8FC-B9A2CDF4460D}" dt="2022-09-28T22:09:25.932" v="1096" actId="20577"/>
      <pc:docMkLst>
        <pc:docMk/>
      </pc:docMkLst>
      <pc:sldChg chg="modSp">
        <pc:chgData name="Imad Abi-Falah" userId="S::iabifalah0001@email.vccs.edu::26aa53d6-5d9f-4c89-99d3-19e30abffff5" providerId="AD" clId="Web-{7C4DCB73-0EE4-4E1E-A8FC-B9A2CDF4460D}" dt="2022-09-28T22:09:25.932" v="1096" actId="20577"/>
        <pc:sldMkLst>
          <pc:docMk/>
          <pc:sldMk cId="2315940434" sldId="482"/>
        </pc:sldMkLst>
        <pc:spChg chg="mod">
          <ac:chgData name="Imad Abi-Falah" userId="S::iabifalah0001@email.vccs.edu::26aa53d6-5d9f-4c89-99d3-19e30abffff5" providerId="AD" clId="Web-{7C4DCB73-0EE4-4E1E-A8FC-B9A2CDF4460D}" dt="2022-09-28T22:09:25.932" v="1096" actId="20577"/>
          <ac:spMkLst>
            <pc:docMk/>
            <pc:sldMk cId="2315940434" sldId="482"/>
            <ac:spMk id="3" creationId="{A84D7BDD-337F-3E6F-6E1C-3771D28D09A5}"/>
          </ac:spMkLst>
        </pc:spChg>
      </pc:sldChg>
      <pc:sldChg chg="modSp">
        <pc:chgData name="Imad Abi-Falah" userId="S::iabifalah0001@email.vccs.edu::26aa53d6-5d9f-4c89-99d3-19e30abffff5" providerId="AD" clId="Web-{7C4DCB73-0EE4-4E1E-A8FC-B9A2CDF4460D}" dt="2022-09-28T21:53:42.569" v="1048" actId="20577"/>
        <pc:sldMkLst>
          <pc:docMk/>
          <pc:sldMk cId="4153115853" sldId="495"/>
        </pc:sldMkLst>
        <pc:spChg chg="mod">
          <ac:chgData name="Imad Abi-Falah" userId="S::iabifalah0001@email.vccs.edu::26aa53d6-5d9f-4c89-99d3-19e30abffff5" providerId="AD" clId="Web-{7C4DCB73-0EE4-4E1E-A8FC-B9A2CDF4460D}" dt="2022-09-28T21:53:42.569" v="1048" actId="20577"/>
          <ac:spMkLst>
            <pc:docMk/>
            <pc:sldMk cId="4153115853" sldId="495"/>
            <ac:spMk id="4" creationId="{129C2EC7-DCBA-3910-B913-5A557DCCE6C1}"/>
          </ac:spMkLst>
        </pc:spChg>
        <pc:picChg chg="mod">
          <ac:chgData name="Imad Abi-Falah" userId="S::iabifalah0001@email.vccs.edu::26aa53d6-5d9f-4c89-99d3-19e30abffff5" providerId="AD" clId="Web-{7C4DCB73-0EE4-4E1E-A8FC-B9A2CDF4460D}" dt="2022-09-28T20:09:04.018" v="376" actId="1076"/>
          <ac:picMkLst>
            <pc:docMk/>
            <pc:sldMk cId="4153115853" sldId="495"/>
            <ac:picMk id="5" creationId="{08C67049-5EDE-6852-E89D-8DF767731280}"/>
          </ac:picMkLst>
        </pc:picChg>
      </pc:sldChg>
    </pc:docChg>
  </pc:docChgLst>
  <pc:docChgLst>
    <pc:chgData name="Adina Slyter" userId="S::aslyter@ssc.vccs.edu::1dfd96eb-410f-484d-ad27-8f4fd9c577bd" providerId="AD" clId="Web-{89B7C489-0630-4203-BE52-E47B8DC90986}"/>
    <pc:docChg chg="modSld">
      <pc:chgData name="Adina Slyter" userId="S::aslyter@ssc.vccs.edu::1dfd96eb-410f-484d-ad27-8f4fd9c577bd" providerId="AD" clId="Web-{89B7C489-0630-4203-BE52-E47B8DC90986}" dt="2022-09-28T22:17:54.406" v="41" actId="1076"/>
      <pc:docMkLst>
        <pc:docMk/>
      </pc:docMkLst>
      <pc:sldChg chg="addSp delSp modSp">
        <pc:chgData name="Adina Slyter" userId="S::aslyter@ssc.vccs.edu::1dfd96eb-410f-484d-ad27-8f4fd9c577bd" providerId="AD" clId="Web-{89B7C489-0630-4203-BE52-E47B8DC90986}" dt="2022-09-28T22:17:54.406" v="41" actId="1076"/>
        <pc:sldMkLst>
          <pc:docMk/>
          <pc:sldMk cId="264555343" sldId="487"/>
        </pc:sldMkLst>
        <pc:spChg chg="del">
          <ac:chgData name="Adina Slyter" userId="S::aslyter@ssc.vccs.edu::1dfd96eb-410f-484d-ad27-8f4fd9c577bd" providerId="AD" clId="Web-{89B7C489-0630-4203-BE52-E47B8DC90986}" dt="2022-09-28T22:15:52.387" v="0"/>
          <ac:spMkLst>
            <pc:docMk/>
            <pc:sldMk cId="264555343" sldId="487"/>
            <ac:spMk id="3" creationId="{DC99F00C-CC6D-E879-5BAA-370E2629FAE0}"/>
          </ac:spMkLst>
        </pc:spChg>
        <pc:spChg chg="add mod">
          <ac:chgData name="Adina Slyter" userId="S::aslyter@ssc.vccs.edu::1dfd96eb-410f-484d-ad27-8f4fd9c577bd" providerId="AD" clId="Web-{89B7C489-0630-4203-BE52-E47B8DC90986}" dt="2022-09-28T22:17:54.406" v="41" actId="1076"/>
          <ac:spMkLst>
            <pc:docMk/>
            <pc:sldMk cId="264555343" sldId="487"/>
            <ac:spMk id="4" creationId="{6CD54982-D1DD-A9B6-2879-A2E410682D72}"/>
          </ac:spMkLst>
        </pc:spChg>
      </pc:sldChg>
    </pc:docChg>
  </pc:docChgLst>
  <pc:docChgLst>
    <pc:chgData name="Dorrisa M. Williams" userId="S::dwilliams@ssc.vccs.edu::e543a2ca-b762-4fec-a99e-6a50610a026c" providerId="AD" clId="Web-{027DA17E-2BA6-4551-854A-AC8C5713A81A}"/>
    <pc:docChg chg="modSld">
      <pc:chgData name="Dorrisa M. Williams" userId="S::dwilliams@ssc.vccs.edu::e543a2ca-b762-4fec-a99e-6a50610a026c" providerId="AD" clId="Web-{027DA17E-2BA6-4551-854A-AC8C5713A81A}" dt="2022-09-28T22:06:08.697" v="469" actId="20577"/>
      <pc:docMkLst>
        <pc:docMk/>
      </pc:docMkLst>
      <pc:sldChg chg="modSp">
        <pc:chgData name="Dorrisa M. Williams" userId="S::dwilliams@ssc.vccs.edu::e543a2ca-b762-4fec-a99e-6a50610a026c" providerId="AD" clId="Web-{027DA17E-2BA6-4551-854A-AC8C5713A81A}" dt="2022-09-28T22:06:08.697" v="469" actId="20577"/>
        <pc:sldMkLst>
          <pc:docMk/>
          <pc:sldMk cId="2822353377" sldId="485"/>
        </pc:sldMkLst>
        <pc:spChg chg="mod">
          <ac:chgData name="Dorrisa M. Williams" userId="S::dwilliams@ssc.vccs.edu::e543a2ca-b762-4fec-a99e-6a50610a026c" providerId="AD" clId="Web-{027DA17E-2BA6-4551-854A-AC8C5713A81A}" dt="2022-09-28T22:06:08.697" v="469" actId="20577"/>
          <ac:spMkLst>
            <pc:docMk/>
            <pc:sldMk cId="2822353377" sldId="485"/>
            <ac:spMk id="3" creationId="{D27D5D58-A091-B98C-845F-9C26CA651E1A}"/>
          </ac:spMkLst>
        </pc:spChg>
      </pc:sldChg>
    </pc:docChg>
  </pc:docChgLst>
  <pc:docChgLst>
    <pc:chgData name="Kimberly Lawrence" userId="6f78f091-a904-4215-a6e9-3292ea7f9165" providerId="ADAL" clId="{5CB86D1A-909E-4016-9F05-4B42A72218D4}"/>
    <pc:docChg chg="custSel addSld modSld sldOrd">
      <pc:chgData name="Kimberly Lawrence" userId="6f78f091-a904-4215-a6e9-3292ea7f9165" providerId="ADAL" clId="{5CB86D1A-909E-4016-9F05-4B42A72218D4}" dt="2022-09-29T13:57:43.965" v="4560" actId="20577"/>
      <pc:docMkLst>
        <pc:docMk/>
      </pc:docMkLst>
      <pc:sldChg chg="addSp modSp mod setBg setClrOvrMap">
        <pc:chgData name="Kimberly Lawrence" userId="6f78f091-a904-4215-a6e9-3292ea7f9165" providerId="ADAL" clId="{5CB86D1A-909E-4016-9F05-4B42A72218D4}" dt="2022-09-28T02:17:15.993" v="1852" actId="14100"/>
        <pc:sldMkLst>
          <pc:docMk/>
          <pc:sldMk cId="2860257831" sldId="256"/>
        </pc:sldMkLst>
        <pc:spChg chg="mod">
          <ac:chgData name="Kimberly Lawrence" userId="6f78f091-a904-4215-a6e9-3292ea7f9165" providerId="ADAL" clId="{5CB86D1A-909E-4016-9F05-4B42A72218D4}" dt="2022-09-28T02:16:50.649" v="1849" actId="122"/>
          <ac:spMkLst>
            <pc:docMk/>
            <pc:sldMk cId="2860257831" sldId="256"/>
            <ac:spMk id="2" creationId="{00000000-0000-0000-0000-000000000000}"/>
          </ac:spMkLst>
        </pc:spChg>
        <pc:spChg chg="mod">
          <ac:chgData name="Kimberly Lawrence" userId="6f78f091-a904-4215-a6e9-3292ea7f9165" providerId="ADAL" clId="{5CB86D1A-909E-4016-9F05-4B42A72218D4}" dt="2022-09-28T02:17:15.993" v="1852" actId="14100"/>
          <ac:spMkLst>
            <pc:docMk/>
            <pc:sldMk cId="2860257831" sldId="256"/>
            <ac:spMk id="3" creationId="{00000000-0000-0000-0000-000000000000}"/>
          </ac:spMkLst>
        </pc:spChg>
        <pc:spChg chg="add mod">
          <ac:chgData name="Kimberly Lawrence" userId="6f78f091-a904-4215-a6e9-3292ea7f9165" providerId="ADAL" clId="{5CB86D1A-909E-4016-9F05-4B42A72218D4}" dt="2022-09-28T02:15:58.011" v="1801" actId="26606"/>
          <ac:spMkLst>
            <pc:docMk/>
            <pc:sldMk cId="2860257831" sldId="256"/>
            <ac:spMk id="5" creationId="{E7EB5BB4-7881-C531-C782-9BED0CB4E7F8}"/>
          </ac:spMkLst>
        </pc:spChg>
        <pc:spChg chg="add">
          <ac:chgData name="Kimberly Lawrence" userId="6f78f091-a904-4215-a6e9-3292ea7f9165" providerId="ADAL" clId="{5CB86D1A-909E-4016-9F05-4B42A72218D4}" dt="2022-09-28T02:15:58.011" v="1801" actId="26606"/>
          <ac:spMkLst>
            <pc:docMk/>
            <pc:sldMk cId="2860257831" sldId="256"/>
            <ac:spMk id="11" creationId="{3BCB5F6A-9EB0-40B0-9D13-3023E9A20508}"/>
          </ac:spMkLst>
        </pc:spChg>
        <pc:picChg chg="mod">
          <ac:chgData name="Kimberly Lawrence" userId="6f78f091-a904-4215-a6e9-3292ea7f9165" providerId="ADAL" clId="{5CB86D1A-909E-4016-9F05-4B42A72218D4}" dt="2022-09-28T02:15:58.011" v="1801" actId="26606"/>
          <ac:picMkLst>
            <pc:docMk/>
            <pc:sldMk cId="2860257831" sldId="256"/>
            <ac:picMk id="4" creationId="{00000000-0000-0000-0000-000000000000}"/>
          </ac:picMkLst>
        </pc:picChg>
      </pc:sldChg>
      <pc:sldChg chg="addSp delSp modSp mod setBg modNotesTx">
        <pc:chgData name="Kimberly Lawrence" userId="6f78f091-a904-4215-a6e9-3292ea7f9165" providerId="ADAL" clId="{5CB86D1A-909E-4016-9F05-4B42A72218D4}" dt="2022-09-28T02:18:23.409" v="1874" actId="20577"/>
        <pc:sldMkLst>
          <pc:docMk/>
          <pc:sldMk cId="2856252622" sldId="480"/>
        </pc:sldMkLst>
        <pc:spChg chg="mod">
          <ac:chgData name="Kimberly Lawrence" userId="6f78f091-a904-4215-a6e9-3292ea7f9165" providerId="ADAL" clId="{5CB86D1A-909E-4016-9F05-4B42A72218D4}" dt="2022-09-28T02:13:29.739" v="1794" actId="26606"/>
          <ac:spMkLst>
            <pc:docMk/>
            <pc:sldMk cId="2856252622" sldId="480"/>
            <ac:spMk id="2" creationId="{9EF94CE5-B9B8-465F-713A-505ABEC42AE0}"/>
          </ac:spMkLst>
        </pc:spChg>
        <pc:spChg chg="mod">
          <ac:chgData name="Kimberly Lawrence" userId="6f78f091-a904-4215-a6e9-3292ea7f9165" providerId="ADAL" clId="{5CB86D1A-909E-4016-9F05-4B42A72218D4}" dt="2022-09-28T02:13:44.759" v="1797" actId="403"/>
          <ac:spMkLst>
            <pc:docMk/>
            <pc:sldMk cId="2856252622" sldId="480"/>
            <ac:spMk id="3" creationId="{8AEA803E-3E1A-1858-0878-77E266759127}"/>
          </ac:spMkLst>
        </pc:spChg>
        <pc:spChg chg="del">
          <ac:chgData name="Kimberly Lawrence" userId="6f78f091-a904-4215-a6e9-3292ea7f9165" providerId="ADAL" clId="{5CB86D1A-909E-4016-9F05-4B42A72218D4}" dt="2022-09-28T01:37:03.008" v="0" actId="478"/>
          <ac:spMkLst>
            <pc:docMk/>
            <pc:sldMk cId="2856252622" sldId="480"/>
            <ac:spMk id="4" creationId="{BC35670E-2C45-C288-B12C-B59B48A654CE}"/>
          </ac:spMkLst>
        </pc:spChg>
        <pc:spChg chg="add">
          <ac:chgData name="Kimberly Lawrence" userId="6f78f091-a904-4215-a6e9-3292ea7f9165" providerId="ADAL" clId="{5CB86D1A-909E-4016-9F05-4B42A72218D4}" dt="2022-09-28T02:13:29.739" v="1794" actId="26606"/>
          <ac:spMkLst>
            <pc:docMk/>
            <pc:sldMk cId="2856252622" sldId="480"/>
            <ac:spMk id="23" creationId="{A65AC7D1-EAA9-48F5-B509-60A7F50BF703}"/>
          </ac:spMkLst>
        </pc:spChg>
        <pc:spChg chg="add">
          <ac:chgData name="Kimberly Lawrence" userId="6f78f091-a904-4215-a6e9-3292ea7f9165" providerId="ADAL" clId="{5CB86D1A-909E-4016-9F05-4B42A72218D4}" dt="2022-09-28T02:13:29.739" v="1794" actId="26606"/>
          <ac:spMkLst>
            <pc:docMk/>
            <pc:sldMk cId="2856252622" sldId="480"/>
            <ac:spMk id="25" creationId="{D6320AF9-619A-4175-865B-5663E1AEF4C5}"/>
          </ac:spMkLst>
        </pc:spChg>
        <pc:spChg chg="add">
          <ac:chgData name="Kimberly Lawrence" userId="6f78f091-a904-4215-a6e9-3292ea7f9165" providerId="ADAL" clId="{5CB86D1A-909E-4016-9F05-4B42A72218D4}" dt="2022-09-28T02:13:29.739" v="1794" actId="26606"/>
          <ac:spMkLst>
            <pc:docMk/>
            <pc:sldMk cId="2856252622" sldId="480"/>
            <ac:spMk id="31" creationId="{7E018740-5C2B-4A41-AC1A-7E68D1EC1954}"/>
          </ac:spMkLst>
        </pc:spChg>
        <pc:spChg chg="add">
          <ac:chgData name="Kimberly Lawrence" userId="6f78f091-a904-4215-a6e9-3292ea7f9165" providerId="ADAL" clId="{5CB86D1A-909E-4016-9F05-4B42A72218D4}" dt="2022-09-28T02:13:29.739" v="1794" actId="26606"/>
          <ac:spMkLst>
            <pc:docMk/>
            <pc:sldMk cId="2856252622" sldId="480"/>
            <ac:spMk id="33" creationId="{166F75A4-C475-4941-8EE2-B80A06A2C1BB}"/>
          </ac:spMkLst>
        </pc:spChg>
        <pc:spChg chg="add">
          <ac:chgData name="Kimberly Lawrence" userId="6f78f091-a904-4215-a6e9-3292ea7f9165" providerId="ADAL" clId="{5CB86D1A-909E-4016-9F05-4B42A72218D4}" dt="2022-09-28T02:13:29.739" v="1794" actId="26606"/>
          <ac:spMkLst>
            <pc:docMk/>
            <pc:sldMk cId="2856252622" sldId="480"/>
            <ac:spMk id="35" creationId="{A032553A-72E8-4B0D-8405-FF9771C9AF05}"/>
          </ac:spMkLst>
        </pc:spChg>
        <pc:spChg chg="add">
          <ac:chgData name="Kimberly Lawrence" userId="6f78f091-a904-4215-a6e9-3292ea7f9165" providerId="ADAL" clId="{5CB86D1A-909E-4016-9F05-4B42A72218D4}" dt="2022-09-28T02:13:29.739" v="1794" actId="26606"/>
          <ac:spMkLst>
            <pc:docMk/>
            <pc:sldMk cId="2856252622" sldId="480"/>
            <ac:spMk id="37" creationId="{765800AC-C3B9-498E-87BC-29FAE4C76B21}"/>
          </ac:spMkLst>
        </pc:spChg>
        <pc:spChg chg="add">
          <ac:chgData name="Kimberly Lawrence" userId="6f78f091-a904-4215-a6e9-3292ea7f9165" providerId="ADAL" clId="{5CB86D1A-909E-4016-9F05-4B42A72218D4}" dt="2022-09-28T02:13:29.739" v="1794" actId="26606"/>
          <ac:spMkLst>
            <pc:docMk/>
            <pc:sldMk cId="2856252622" sldId="480"/>
            <ac:spMk id="39" creationId="{1F9D6ACB-2FF4-49F9-978A-E0D5327FC635}"/>
          </ac:spMkLst>
        </pc:spChg>
        <pc:spChg chg="add">
          <ac:chgData name="Kimberly Lawrence" userId="6f78f091-a904-4215-a6e9-3292ea7f9165" providerId="ADAL" clId="{5CB86D1A-909E-4016-9F05-4B42A72218D4}" dt="2022-09-28T02:13:29.739" v="1794" actId="26606"/>
          <ac:spMkLst>
            <pc:docMk/>
            <pc:sldMk cId="2856252622" sldId="480"/>
            <ac:spMk id="41" creationId="{A5EC319D-0FEA-4B95-A3EA-01E35672C95B}"/>
          </ac:spMkLst>
        </pc:spChg>
        <pc:grpChg chg="add">
          <ac:chgData name="Kimberly Lawrence" userId="6f78f091-a904-4215-a6e9-3292ea7f9165" providerId="ADAL" clId="{5CB86D1A-909E-4016-9F05-4B42A72218D4}" dt="2022-09-28T02:13:29.739" v="1794" actId="26606"/>
          <ac:grpSpMkLst>
            <pc:docMk/>
            <pc:sldMk cId="2856252622" sldId="480"/>
            <ac:grpSpMk id="11" creationId="{1F2B4773-3207-44CC-B7AC-892B70498211}"/>
          </ac:grpSpMkLst>
        </pc:grpChg>
        <pc:picChg chg="add mod ord">
          <ac:chgData name="Kimberly Lawrence" userId="6f78f091-a904-4215-a6e9-3292ea7f9165" providerId="ADAL" clId="{5CB86D1A-909E-4016-9F05-4B42A72218D4}" dt="2022-09-28T02:13:57.846" v="1799" actId="1076"/>
          <ac:picMkLst>
            <pc:docMk/>
            <pc:sldMk cId="2856252622" sldId="480"/>
            <ac:picMk id="6" creationId="{A6F9DDA5-326B-310E-B181-288C28C6BCA3}"/>
          </ac:picMkLst>
        </pc:picChg>
        <pc:cxnChg chg="add">
          <ac:chgData name="Kimberly Lawrence" userId="6f78f091-a904-4215-a6e9-3292ea7f9165" providerId="ADAL" clId="{5CB86D1A-909E-4016-9F05-4B42A72218D4}" dt="2022-09-28T02:13:29.739" v="1794" actId="26606"/>
          <ac:cxnSpMkLst>
            <pc:docMk/>
            <pc:sldMk cId="2856252622" sldId="480"/>
            <ac:cxnSpMk id="27" creationId="{063B6EC6-D752-4EE7-908B-F8F19E8C7FEA}"/>
          </ac:cxnSpMkLst>
        </pc:cxnChg>
        <pc:cxnChg chg="add">
          <ac:chgData name="Kimberly Lawrence" userId="6f78f091-a904-4215-a6e9-3292ea7f9165" providerId="ADAL" clId="{5CB86D1A-909E-4016-9F05-4B42A72218D4}" dt="2022-09-28T02:13:29.739" v="1794" actId="26606"/>
          <ac:cxnSpMkLst>
            <pc:docMk/>
            <pc:sldMk cId="2856252622" sldId="480"/>
            <ac:cxnSpMk id="29" creationId="{EFECD4E8-AD3E-4228-82A2-9461958EA94D}"/>
          </ac:cxnSpMkLst>
        </pc:cxnChg>
      </pc:sldChg>
      <pc:sldChg chg="modSp mod modNotesTx">
        <pc:chgData name="Kimberly Lawrence" userId="6f78f091-a904-4215-a6e9-3292ea7f9165" providerId="ADAL" clId="{5CB86D1A-909E-4016-9F05-4B42A72218D4}" dt="2022-09-28T20:59:49.456" v="4477" actId="20577"/>
        <pc:sldMkLst>
          <pc:docMk/>
          <pc:sldMk cId="670518158" sldId="481"/>
        </pc:sldMkLst>
        <pc:spChg chg="mod">
          <ac:chgData name="Kimberly Lawrence" userId="6f78f091-a904-4215-a6e9-3292ea7f9165" providerId="ADAL" clId="{5CB86D1A-909E-4016-9F05-4B42A72218D4}" dt="2022-09-28T02:11:57.736" v="1779" actId="20577"/>
          <ac:spMkLst>
            <pc:docMk/>
            <pc:sldMk cId="670518158" sldId="481"/>
            <ac:spMk id="3" creationId="{8AEA803E-3E1A-1858-0878-77E266759127}"/>
          </ac:spMkLst>
        </pc:spChg>
      </pc:sldChg>
      <pc:sldChg chg="addSp delSp modSp mod modNotesTx">
        <pc:chgData name="Kimberly Lawrence" userId="6f78f091-a904-4215-a6e9-3292ea7f9165" providerId="ADAL" clId="{5CB86D1A-909E-4016-9F05-4B42A72218D4}" dt="2022-09-28T20:58:14.822" v="4422" actId="20577"/>
        <pc:sldMkLst>
          <pc:docMk/>
          <pc:sldMk cId="2315940434" sldId="482"/>
        </pc:sldMkLst>
        <pc:spChg chg="mod">
          <ac:chgData name="Kimberly Lawrence" userId="6f78f091-a904-4215-a6e9-3292ea7f9165" providerId="ADAL" clId="{5CB86D1A-909E-4016-9F05-4B42A72218D4}" dt="2022-09-28T12:08:59.385" v="4311" actId="27636"/>
          <ac:spMkLst>
            <pc:docMk/>
            <pc:sldMk cId="2315940434" sldId="482"/>
            <ac:spMk id="3" creationId="{A84D7BDD-337F-3E6F-6E1C-3771D28D09A5}"/>
          </ac:spMkLst>
        </pc:spChg>
        <pc:spChg chg="del mod">
          <ac:chgData name="Kimberly Lawrence" userId="6f78f091-a904-4215-a6e9-3292ea7f9165" providerId="ADAL" clId="{5CB86D1A-909E-4016-9F05-4B42A72218D4}" dt="2022-09-28T12:08:32.618" v="4302" actId="478"/>
          <ac:spMkLst>
            <pc:docMk/>
            <pc:sldMk cId="2315940434" sldId="482"/>
            <ac:spMk id="4" creationId="{129C2EC7-DCBA-3910-B913-5A557DCCE6C1}"/>
          </ac:spMkLst>
        </pc:spChg>
        <pc:spChg chg="add del mod">
          <ac:chgData name="Kimberly Lawrence" userId="6f78f091-a904-4215-a6e9-3292ea7f9165" providerId="ADAL" clId="{5CB86D1A-909E-4016-9F05-4B42A72218D4}" dt="2022-09-28T12:08:56.009" v="4309" actId="478"/>
          <ac:spMkLst>
            <pc:docMk/>
            <pc:sldMk cId="2315940434" sldId="482"/>
            <ac:spMk id="9" creationId="{779B1AAA-30CF-1355-247B-270DEB67E2FB}"/>
          </ac:spMkLst>
        </pc:spChg>
        <pc:picChg chg="del">
          <ac:chgData name="Kimberly Lawrence" userId="6f78f091-a904-4215-a6e9-3292ea7f9165" providerId="ADAL" clId="{5CB86D1A-909E-4016-9F05-4B42A72218D4}" dt="2022-09-28T12:08:24.547" v="4300" actId="478"/>
          <ac:picMkLst>
            <pc:docMk/>
            <pc:sldMk cId="2315940434" sldId="482"/>
            <ac:picMk id="5" creationId="{08C67049-5EDE-6852-E89D-8DF767731280}"/>
          </ac:picMkLst>
        </pc:picChg>
      </pc:sldChg>
      <pc:sldChg chg="modNotesTx">
        <pc:chgData name="Kimberly Lawrence" userId="6f78f091-a904-4215-a6e9-3292ea7f9165" providerId="ADAL" clId="{5CB86D1A-909E-4016-9F05-4B42A72218D4}" dt="2022-09-28T20:58:42.046" v="4449" actId="20577"/>
        <pc:sldMkLst>
          <pc:docMk/>
          <pc:sldMk cId="931817136" sldId="483"/>
        </pc:sldMkLst>
      </pc:sldChg>
      <pc:sldChg chg="delSp modSp mod modShow modNotesTx">
        <pc:chgData name="Kimberly Lawrence" userId="6f78f091-a904-4215-a6e9-3292ea7f9165" providerId="ADAL" clId="{5CB86D1A-909E-4016-9F05-4B42A72218D4}" dt="2022-09-28T23:48:52.992" v="4544" actId="729"/>
        <pc:sldMkLst>
          <pc:docMk/>
          <pc:sldMk cId="3222858456" sldId="484"/>
        </pc:sldMkLst>
        <pc:spChg chg="mod">
          <ac:chgData name="Kimberly Lawrence" userId="6f78f091-a904-4215-a6e9-3292ea7f9165" providerId="ADAL" clId="{5CB86D1A-909E-4016-9F05-4B42A72218D4}" dt="2022-09-28T01:58:13.166" v="705" actId="20577"/>
          <ac:spMkLst>
            <pc:docMk/>
            <pc:sldMk cId="3222858456" sldId="484"/>
            <ac:spMk id="2" creationId="{C58B3055-40CB-AFF3-5365-CC534EBA1573}"/>
          </ac:spMkLst>
        </pc:spChg>
        <pc:spChg chg="mod">
          <ac:chgData name="Kimberly Lawrence" userId="6f78f091-a904-4215-a6e9-3292ea7f9165" providerId="ADAL" clId="{5CB86D1A-909E-4016-9F05-4B42A72218D4}" dt="2022-09-28T02:23:21.500" v="2292" actId="6549"/>
          <ac:spMkLst>
            <pc:docMk/>
            <pc:sldMk cId="3222858456" sldId="484"/>
            <ac:spMk id="3" creationId="{BE9A1213-62AD-FC2E-0AEF-059312E15A6E}"/>
          </ac:spMkLst>
        </pc:spChg>
        <pc:spChg chg="del">
          <ac:chgData name="Kimberly Lawrence" userId="6f78f091-a904-4215-a6e9-3292ea7f9165" providerId="ADAL" clId="{5CB86D1A-909E-4016-9F05-4B42A72218D4}" dt="2022-09-28T02:22:18.904" v="2255" actId="478"/>
          <ac:spMkLst>
            <pc:docMk/>
            <pc:sldMk cId="3222858456" sldId="484"/>
            <ac:spMk id="4" creationId="{03110F50-4D42-D36B-090C-D4CF5F1E0CA5}"/>
          </ac:spMkLst>
        </pc:spChg>
      </pc:sldChg>
      <pc:sldChg chg="delSp modSp mod modNotesTx">
        <pc:chgData name="Kimberly Lawrence" userId="6f78f091-a904-4215-a6e9-3292ea7f9165" providerId="ADAL" clId="{5CB86D1A-909E-4016-9F05-4B42A72218D4}" dt="2022-09-28T20:59:28.929" v="4465" actId="20577"/>
        <pc:sldMkLst>
          <pc:docMk/>
          <pc:sldMk cId="2822353377" sldId="485"/>
        </pc:sldMkLst>
        <pc:spChg chg="mod">
          <ac:chgData name="Kimberly Lawrence" userId="6f78f091-a904-4215-a6e9-3292ea7f9165" providerId="ADAL" clId="{5CB86D1A-909E-4016-9F05-4B42A72218D4}" dt="2022-09-28T01:58:31.538" v="735" actId="20577"/>
          <ac:spMkLst>
            <pc:docMk/>
            <pc:sldMk cId="2822353377" sldId="485"/>
            <ac:spMk id="2" creationId="{DDBBBB3D-2F38-2F6A-19A5-113798F7EDFE}"/>
          </ac:spMkLst>
        </pc:spChg>
        <pc:spChg chg="mod">
          <ac:chgData name="Kimberly Lawrence" userId="6f78f091-a904-4215-a6e9-3292ea7f9165" providerId="ADAL" clId="{5CB86D1A-909E-4016-9F05-4B42A72218D4}" dt="2022-09-28T02:25:14.298" v="2471" actId="20577"/>
          <ac:spMkLst>
            <pc:docMk/>
            <pc:sldMk cId="2822353377" sldId="485"/>
            <ac:spMk id="3" creationId="{D27D5D58-A091-B98C-845F-9C26CA651E1A}"/>
          </ac:spMkLst>
        </pc:spChg>
        <pc:spChg chg="del">
          <ac:chgData name="Kimberly Lawrence" userId="6f78f091-a904-4215-a6e9-3292ea7f9165" providerId="ADAL" clId="{5CB86D1A-909E-4016-9F05-4B42A72218D4}" dt="2022-09-28T17:13:15.992" v="4346" actId="478"/>
          <ac:spMkLst>
            <pc:docMk/>
            <pc:sldMk cId="2822353377" sldId="485"/>
            <ac:spMk id="4" creationId="{E0CB69F4-FF98-9CBD-70A0-F4E194004CC3}"/>
          </ac:spMkLst>
        </pc:spChg>
      </pc:sldChg>
      <pc:sldChg chg="delSp modSp mod modNotesTx">
        <pc:chgData name="Kimberly Lawrence" userId="6f78f091-a904-4215-a6e9-3292ea7f9165" providerId="ADAL" clId="{5CB86D1A-909E-4016-9F05-4B42A72218D4}" dt="2022-09-28T02:32:40.784" v="3621" actId="20577"/>
        <pc:sldMkLst>
          <pc:docMk/>
          <pc:sldMk cId="706838077" sldId="486"/>
        </pc:sldMkLst>
        <pc:spChg chg="mod">
          <ac:chgData name="Kimberly Lawrence" userId="6f78f091-a904-4215-a6e9-3292ea7f9165" providerId="ADAL" clId="{5CB86D1A-909E-4016-9F05-4B42A72218D4}" dt="2022-09-28T02:30:44.727" v="3200" actId="27636"/>
          <ac:spMkLst>
            <pc:docMk/>
            <pc:sldMk cId="706838077" sldId="486"/>
            <ac:spMk id="3" creationId="{775F5284-0486-6B45-6F62-FBC7378F39EC}"/>
          </ac:spMkLst>
        </pc:spChg>
        <pc:spChg chg="del mod">
          <ac:chgData name="Kimberly Lawrence" userId="6f78f091-a904-4215-a6e9-3292ea7f9165" providerId="ADAL" clId="{5CB86D1A-909E-4016-9F05-4B42A72218D4}" dt="2022-09-28T02:30:37.102" v="3196" actId="478"/>
          <ac:spMkLst>
            <pc:docMk/>
            <pc:sldMk cId="706838077" sldId="486"/>
            <ac:spMk id="4" creationId="{4D1B05AA-0A5C-26B1-A73A-7CA4D3D22DAF}"/>
          </ac:spMkLst>
        </pc:spChg>
      </pc:sldChg>
      <pc:sldChg chg="delSp modSp mod modNotesTx">
        <pc:chgData name="Kimberly Lawrence" userId="6f78f091-a904-4215-a6e9-3292ea7f9165" providerId="ADAL" clId="{5CB86D1A-909E-4016-9F05-4B42A72218D4}" dt="2022-09-28T21:00:24.208" v="4487" actId="20577"/>
        <pc:sldMkLst>
          <pc:docMk/>
          <pc:sldMk cId="264555343" sldId="487"/>
        </pc:sldMkLst>
        <pc:spChg chg="mod">
          <ac:chgData name="Kimberly Lawrence" userId="6f78f091-a904-4215-a6e9-3292ea7f9165" providerId="ADAL" clId="{5CB86D1A-909E-4016-9F05-4B42A72218D4}" dt="2022-09-28T17:06:04.796" v="4344" actId="14100"/>
          <ac:spMkLst>
            <pc:docMk/>
            <pc:sldMk cId="264555343" sldId="487"/>
            <ac:spMk id="3" creationId="{DC99F00C-CC6D-E879-5BAA-370E2629FAE0}"/>
          </ac:spMkLst>
        </pc:spChg>
        <pc:spChg chg="del">
          <ac:chgData name="Kimberly Lawrence" userId="6f78f091-a904-4215-a6e9-3292ea7f9165" providerId="ADAL" clId="{5CB86D1A-909E-4016-9F05-4B42A72218D4}" dt="2022-09-28T17:06:01.092" v="4343" actId="478"/>
          <ac:spMkLst>
            <pc:docMk/>
            <pc:sldMk cId="264555343" sldId="487"/>
            <ac:spMk id="4" creationId="{5FF3E413-B0AF-B743-F491-87C957714702}"/>
          </ac:spMkLst>
        </pc:spChg>
      </pc:sldChg>
      <pc:sldChg chg="modNotesTx">
        <pc:chgData name="Kimberly Lawrence" userId="6f78f091-a904-4215-a6e9-3292ea7f9165" providerId="ADAL" clId="{5CB86D1A-909E-4016-9F05-4B42A72218D4}" dt="2022-09-28T20:58:52.253" v="4451"/>
        <pc:sldMkLst>
          <pc:docMk/>
          <pc:sldMk cId="2683335651" sldId="488"/>
        </pc:sldMkLst>
      </pc:sldChg>
      <pc:sldChg chg="addSp delSp modSp add mod modNotesTx">
        <pc:chgData name="Kimberly Lawrence" userId="6f78f091-a904-4215-a6e9-3292ea7f9165" providerId="ADAL" clId="{5CB86D1A-909E-4016-9F05-4B42A72218D4}" dt="2022-09-29T13:57:43.965" v="4560" actId="20577"/>
        <pc:sldMkLst>
          <pc:docMk/>
          <pc:sldMk cId="1781828390" sldId="489"/>
        </pc:sldMkLst>
        <pc:spChg chg="mod">
          <ac:chgData name="Kimberly Lawrence" userId="6f78f091-a904-4215-a6e9-3292ea7f9165" providerId="ADAL" clId="{5CB86D1A-909E-4016-9F05-4B42A72218D4}" dt="2022-09-28T01:38:35.358" v="115" actId="20577"/>
          <ac:spMkLst>
            <pc:docMk/>
            <pc:sldMk cId="1781828390" sldId="489"/>
            <ac:spMk id="2" creationId="{9EF94CE5-B9B8-465F-713A-505ABEC42AE0}"/>
          </ac:spMkLst>
        </pc:spChg>
        <pc:spChg chg="mod">
          <ac:chgData name="Kimberly Lawrence" userId="6f78f091-a904-4215-a6e9-3292ea7f9165" providerId="ADAL" clId="{5CB86D1A-909E-4016-9F05-4B42A72218D4}" dt="2022-09-28T01:53:44.135" v="674" actId="403"/>
          <ac:spMkLst>
            <pc:docMk/>
            <pc:sldMk cId="1781828390" sldId="489"/>
            <ac:spMk id="3" creationId="{8AEA803E-3E1A-1858-0878-77E266759127}"/>
          </ac:spMkLst>
        </pc:spChg>
        <pc:picChg chg="add del mod">
          <ac:chgData name="Kimberly Lawrence" userId="6f78f091-a904-4215-a6e9-3292ea7f9165" providerId="ADAL" clId="{5CB86D1A-909E-4016-9F05-4B42A72218D4}" dt="2022-09-28T17:09:15.040" v="4345" actId="478"/>
          <ac:picMkLst>
            <pc:docMk/>
            <pc:sldMk cId="1781828390" sldId="489"/>
            <ac:picMk id="6" creationId="{A3E2760D-2928-7615-2F54-6E71224CCC4C}"/>
          </ac:picMkLst>
        </pc:picChg>
      </pc:sldChg>
      <pc:sldChg chg="addSp delSp modSp add mod ord setBg modNotesTx">
        <pc:chgData name="Kimberly Lawrence" userId="6f78f091-a904-4215-a6e9-3292ea7f9165" providerId="ADAL" clId="{5CB86D1A-909E-4016-9F05-4B42A72218D4}" dt="2022-09-28T21:01:00.439" v="4516" actId="6549"/>
        <pc:sldMkLst>
          <pc:docMk/>
          <pc:sldMk cId="960802157" sldId="490"/>
        </pc:sldMkLst>
        <pc:spChg chg="mod ord">
          <ac:chgData name="Kimberly Lawrence" userId="6f78f091-a904-4215-a6e9-3292ea7f9165" providerId="ADAL" clId="{5CB86D1A-909E-4016-9F05-4B42A72218D4}" dt="2022-09-28T02:03:46.258" v="759" actId="26606"/>
          <ac:spMkLst>
            <pc:docMk/>
            <pc:sldMk cId="960802157" sldId="490"/>
            <ac:spMk id="2" creationId="{18BEBE26-9C21-09B8-89D4-2031AA72727A}"/>
          </ac:spMkLst>
        </pc:spChg>
        <pc:spChg chg="del">
          <ac:chgData name="Kimberly Lawrence" userId="6f78f091-a904-4215-a6e9-3292ea7f9165" providerId="ADAL" clId="{5CB86D1A-909E-4016-9F05-4B42A72218D4}" dt="2022-09-28T02:02:53.814" v="754" actId="931"/>
          <ac:spMkLst>
            <pc:docMk/>
            <pc:sldMk cId="960802157" sldId="490"/>
            <ac:spMk id="3" creationId="{DC99F00C-CC6D-E879-5BAA-370E2629FAE0}"/>
          </ac:spMkLst>
        </pc:spChg>
        <pc:spChg chg="del mod">
          <ac:chgData name="Kimberly Lawrence" userId="6f78f091-a904-4215-a6e9-3292ea7f9165" providerId="ADAL" clId="{5CB86D1A-909E-4016-9F05-4B42A72218D4}" dt="2022-09-28T02:03:20.219" v="758" actId="478"/>
          <ac:spMkLst>
            <pc:docMk/>
            <pc:sldMk cId="960802157" sldId="490"/>
            <ac:spMk id="4" creationId="{5FF3E413-B0AF-B743-F491-87C957714702}"/>
          </ac:spMkLst>
        </pc:spChg>
        <pc:spChg chg="add del mod">
          <ac:chgData name="Kimberly Lawrence" userId="6f78f091-a904-4215-a6e9-3292ea7f9165" providerId="ADAL" clId="{5CB86D1A-909E-4016-9F05-4B42A72218D4}" dt="2022-09-28T19:26:47.295" v="4350" actId="478"/>
          <ac:spMkLst>
            <pc:docMk/>
            <pc:sldMk cId="960802157" sldId="490"/>
            <ac:spMk id="7" creationId="{5E08EBDE-A4E0-576E-E685-FD093057EEEB}"/>
          </ac:spMkLst>
        </pc:spChg>
        <pc:spChg chg="add del mod">
          <ac:chgData name="Kimberly Lawrence" userId="6f78f091-a904-4215-a6e9-3292ea7f9165" providerId="ADAL" clId="{5CB86D1A-909E-4016-9F05-4B42A72218D4}" dt="2022-09-28T19:27:26.640" v="4354" actId="478"/>
          <ac:spMkLst>
            <pc:docMk/>
            <pc:sldMk cId="960802157" sldId="490"/>
            <ac:spMk id="10" creationId="{FA1EF6A4-5FFC-1A95-4071-A22DEB38219B}"/>
          </ac:spMkLst>
        </pc:spChg>
        <pc:spChg chg="add">
          <ac:chgData name="Kimberly Lawrence" userId="6f78f091-a904-4215-a6e9-3292ea7f9165" providerId="ADAL" clId="{5CB86D1A-909E-4016-9F05-4B42A72218D4}" dt="2022-09-28T02:03:46.258" v="759" actId="26606"/>
          <ac:spMkLst>
            <pc:docMk/>
            <pc:sldMk cId="960802157" sldId="490"/>
            <ac:spMk id="27" creationId="{66D61E08-70C3-48D8-BEA0-787111DC30DA}"/>
          </ac:spMkLst>
        </pc:spChg>
        <pc:spChg chg="add">
          <ac:chgData name="Kimberly Lawrence" userId="6f78f091-a904-4215-a6e9-3292ea7f9165" providerId="ADAL" clId="{5CB86D1A-909E-4016-9F05-4B42A72218D4}" dt="2022-09-28T02:03:46.258" v="759" actId="26606"/>
          <ac:spMkLst>
            <pc:docMk/>
            <pc:sldMk cId="960802157" sldId="490"/>
            <ac:spMk id="29" creationId="{FC55298F-0AE5-478E-AD2B-03C2614C5833}"/>
          </ac:spMkLst>
        </pc:spChg>
        <pc:spChg chg="add">
          <ac:chgData name="Kimberly Lawrence" userId="6f78f091-a904-4215-a6e9-3292ea7f9165" providerId="ADAL" clId="{5CB86D1A-909E-4016-9F05-4B42A72218D4}" dt="2022-09-28T02:03:46.258" v="759" actId="26606"/>
          <ac:spMkLst>
            <pc:docMk/>
            <pc:sldMk cId="960802157" sldId="490"/>
            <ac:spMk id="31" creationId="{C180E4EA-0B63-4779-A895-7E90E71088F3}"/>
          </ac:spMkLst>
        </pc:spChg>
        <pc:spChg chg="add">
          <ac:chgData name="Kimberly Lawrence" userId="6f78f091-a904-4215-a6e9-3292ea7f9165" providerId="ADAL" clId="{5CB86D1A-909E-4016-9F05-4B42A72218D4}" dt="2022-09-28T02:03:46.258" v="759" actId="26606"/>
          <ac:spMkLst>
            <pc:docMk/>
            <pc:sldMk cId="960802157" sldId="490"/>
            <ac:spMk id="33" creationId="{CEE01D9D-3DE8-4EED-B0D3-8F3C79CC7673}"/>
          </ac:spMkLst>
        </pc:spChg>
        <pc:spChg chg="add">
          <ac:chgData name="Kimberly Lawrence" userId="6f78f091-a904-4215-a6e9-3292ea7f9165" providerId="ADAL" clId="{5CB86D1A-909E-4016-9F05-4B42A72218D4}" dt="2022-09-28T02:03:46.258" v="759" actId="26606"/>
          <ac:spMkLst>
            <pc:docMk/>
            <pc:sldMk cId="960802157" sldId="490"/>
            <ac:spMk id="35" creationId="{89AF5CE9-607F-43F4-8983-DCD6DA4051FD}"/>
          </ac:spMkLst>
        </pc:spChg>
        <pc:spChg chg="add">
          <ac:chgData name="Kimberly Lawrence" userId="6f78f091-a904-4215-a6e9-3292ea7f9165" providerId="ADAL" clId="{5CB86D1A-909E-4016-9F05-4B42A72218D4}" dt="2022-09-28T02:03:46.258" v="759" actId="26606"/>
          <ac:spMkLst>
            <pc:docMk/>
            <pc:sldMk cId="960802157" sldId="490"/>
            <ac:spMk id="37" creationId="{6EEA2DBD-9E1E-4521-8C01-F32AD18A89E3}"/>
          </ac:spMkLst>
        </pc:spChg>
        <pc:spChg chg="add">
          <ac:chgData name="Kimberly Lawrence" userId="6f78f091-a904-4215-a6e9-3292ea7f9165" providerId="ADAL" clId="{5CB86D1A-909E-4016-9F05-4B42A72218D4}" dt="2022-09-28T02:03:46.258" v="759" actId="26606"/>
          <ac:spMkLst>
            <pc:docMk/>
            <pc:sldMk cId="960802157" sldId="490"/>
            <ac:spMk id="39" creationId="{15BBD2C1-BA9B-46A9-A27A-33498B169272}"/>
          </ac:spMkLst>
        </pc:spChg>
        <pc:grpChg chg="add">
          <ac:chgData name="Kimberly Lawrence" userId="6f78f091-a904-4215-a6e9-3292ea7f9165" providerId="ADAL" clId="{5CB86D1A-909E-4016-9F05-4B42A72218D4}" dt="2022-09-28T02:03:46.258" v="759" actId="26606"/>
          <ac:grpSpMkLst>
            <pc:docMk/>
            <pc:sldMk cId="960802157" sldId="490"/>
            <ac:grpSpMk id="11" creationId="{88C9B83F-64CD-41C1-925F-A08801FFD0BD}"/>
          </ac:grpSpMkLst>
        </pc:grpChg>
        <pc:picChg chg="add del mod">
          <ac:chgData name="Kimberly Lawrence" userId="6f78f091-a904-4215-a6e9-3292ea7f9165" providerId="ADAL" clId="{5CB86D1A-909E-4016-9F05-4B42A72218D4}" dt="2022-09-28T19:26:47.295" v="4350" actId="478"/>
          <ac:picMkLst>
            <pc:docMk/>
            <pc:sldMk cId="960802157" sldId="490"/>
            <ac:picMk id="6" creationId="{3A5C3993-8C2B-49E3-AFF7-6E4146A4C7EC}"/>
          </ac:picMkLst>
        </pc:picChg>
        <pc:picChg chg="add mod">
          <ac:chgData name="Kimberly Lawrence" userId="6f78f091-a904-4215-a6e9-3292ea7f9165" providerId="ADAL" clId="{5CB86D1A-909E-4016-9F05-4B42A72218D4}" dt="2022-09-28T19:28:09.286" v="4357" actId="1076"/>
          <ac:picMkLst>
            <pc:docMk/>
            <pc:sldMk cId="960802157" sldId="490"/>
            <ac:picMk id="1026" creationId="{D4A4AB00-0C99-209F-BA0B-AFFA54AA5951}"/>
          </ac:picMkLst>
        </pc:picChg>
        <pc:cxnChg chg="add">
          <ac:chgData name="Kimberly Lawrence" userId="6f78f091-a904-4215-a6e9-3292ea7f9165" providerId="ADAL" clId="{5CB86D1A-909E-4016-9F05-4B42A72218D4}" dt="2022-09-28T02:03:46.258" v="759" actId="26606"/>
          <ac:cxnSpMkLst>
            <pc:docMk/>
            <pc:sldMk cId="960802157" sldId="490"/>
            <ac:cxnSpMk id="23" creationId="{A57C1A16-B8AB-4D99-A195-A38F556A6486}"/>
          </ac:cxnSpMkLst>
        </pc:cxnChg>
        <pc:cxnChg chg="add">
          <ac:chgData name="Kimberly Lawrence" userId="6f78f091-a904-4215-a6e9-3292ea7f9165" providerId="ADAL" clId="{5CB86D1A-909E-4016-9F05-4B42A72218D4}" dt="2022-09-28T02:03:46.258" v="759" actId="26606"/>
          <ac:cxnSpMkLst>
            <pc:docMk/>
            <pc:sldMk cId="960802157" sldId="490"/>
            <ac:cxnSpMk id="25" creationId="{F8A9B20B-D1DD-4573-B5EC-558029519236}"/>
          </ac:cxnSpMkLst>
        </pc:cxnChg>
      </pc:sldChg>
      <pc:sldChg chg="modSp mod modNotesTx">
        <pc:chgData name="Kimberly Lawrence" userId="6f78f091-a904-4215-a6e9-3292ea7f9165" providerId="ADAL" clId="{5CB86D1A-909E-4016-9F05-4B42A72218D4}" dt="2022-09-28T23:27:36.481" v="4522" actId="20577"/>
        <pc:sldMkLst>
          <pc:docMk/>
          <pc:sldMk cId="3860660025" sldId="492"/>
        </pc:sldMkLst>
        <pc:spChg chg="mod">
          <ac:chgData name="Kimberly Lawrence" userId="6f78f091-a904-4215-a6e9-3292ea7f9165" providerId="ADAL" clId="{5CB86D1A-909E-4016-9F05-4B42A72218D4}" dt="2022-09-28T23:27:36.481" v="4522" actId="20577"/>
          <ac:spMkLst>
            <pc:docMk/>
            <pc:sldMk cId="3860660025" sldId="492"/>
            <ac:spMk id="3" creationId="{8AEA803E-3E1A-1858-0878-77E266759127}"/>
          </ac:spMkLst>
        </pc:spChg>
      </pc:sldChg>
      <pc:sldChg chg="modNotesTx">
        <pc:chgData name="Kimberly Lawrence" userId="6f78f091-a904-4215-a6e9-3292ea7f9165" providerId="ADAL" clId="{5CB86D1A-909E-4016-9F05-4B42A72218D4}" dt="2022-09-28T21:00:04.348" v="4479"/>
        <pc:sldMkLst>
          <pc:docMk/>
          <pc:sldMk cId="1950750769" sldId="493"/>
        </pc:sldMkLst>
      </pc:sldChg>
      <pc:sldChg chg="modNotesTx">
        <pc:chgData name="Kimberly Lawrence" userId="6f78f091-a904-4215-a6e9-3292ea7f9165" providerId="ADAL" clId="{5CB86D1A-909E-4016-9F05-4B42A72218D4}" dt="2022-09-28T21:00:08.177" v="4481"/>
        <pc:sldMkLst>
          <pc:docMk/>
          <pc:sldMk cId="1186402620" sldId="494"/>
        </pc:sldMkLst>
      </pc:sldChg>
      <pc:sldChg chg="addSp delSp modSp add mod modNotesTx">
        <pc:chgData name="Kimberly Lawrence" userId="6f78f091-a904-4215-a6e9-3292ea7f9165" providerId="ADAL" clId="{5CB86D1A-909E-4016-9F05-4B42A72218D4}" dt="2022-09-28T20:57:55.903" v="4419" actId="20577"/>
        <pc:sldMkLst>
          <pc:docMk/>
          <pc:sldMk cId="4153115853" sldId="495"/>
        </pc:sldMkLst>
        <pc:spChg chg="del">
          <ac:chgData name="Kimberly Lawrence" userId="6f78f091-a904-4215-a6e9-3292ea7f9165" providerId="ADAL" clId="{5CB86D1A-909E-4016-9F05-4B42A72218D4}" dt="2022-09-28T12:09:04.918" v="4312" actId="478"/>
          <ac:spMkLst>
            <pc:docMk/>
            <pc:sldMk cId="4153115853" sldId="495"/>
            <ac:spMk id="3" creationId="{A84D7BDD-337F-3E6F-6E1C-3771D28D09A5}"/>
          </ac:spMkLst>
        </pc:spChg>
        <pc:spChg chg="mod">
          <ac:chgData name="Kimberly Lawrence" userId="6f78f091-a904-4215-a6e9-3292ea7f9165" providerId="ADAL" clId="{5CB86D1A-909E-4016-9F05-4B42A72218D4}" dt="2022-09-28T12:09:19.228" v="4317" actId="27636"/>
          <ac:spMkLst>
            <pc:docMk/>
            <pc:sldMk cId="4153115853" sldId="495"/>
            <ac:spMk id="4" creationId="{129C2EC7-DCBA-3910-B913-5A557DCCE6C1}"/>
          </ac:spMkLst>
        </pc:spChg>
        <pc:spChg chg="add del mod">
          <ac:chgData name="Kimberly Lawrence" userId="6f78f091-a904-4215-a6e9-3292ea7f9165" providerId="ADAL" clId="{5CB86D1A-909E-4016-9F05-4B42A72218D4}" dt="2022-09-28T12:09:11.768" v="4313" actId="478"/>
          <ac:spMkLst>
            <pc:docMk/>
            <pc:sldMk cId="4153115853" sldId="495"/>
            <ac:spMk id="9" creationId="{C5DDF9C8-639A-186F-768F-A40041F6181C}"/>
          </ac:spMkLst>
        </pc:spChg>
      </pc:sldChg>
      <pc:sldChg chg="add modNotesTx">
        <pc:chgData name="Kimberly Lawrence" userId="6f78f091-a904-4215-a6e9-3292ea7f9165" providerId="ADAL" clId="{5CB86D1A-909E-4016-9F05-4B42A72218D4}" dt="2022-09-28T23:48:22.576" v="4537"/>
        <pc:sldMkLst>
          <pc:docMk/>
          <pc:sldMk cId="1096534124" sldId="496"/>
        </pc:sldMkLst>
      </pc:sldChg>
      <pc:sldChg chg="add modNotesTx">
        <pc:chgData name="Kimberly Lawrence" userId="6f78f091-a904-4215-a6e9-3292ea7f9165" providerId="ADAL" clId="{5CB86D1A-909E-4016-9F05-4B42A72218D4}" dt="2022-09-28T23:48:25.920" v="4538"/>
        <pc:sldMkLst>
          <pc:docMk/>
          <pc:sldMk cId="14317104" sldId="497"/>
        </pc:sldMkLst>
      </pc:sldChg>
      <pc:sldChg chg="add modNotesTx">
        <pc:chgData name="Kimberly Lawrence" userId="6f78f091-a904-4215-a6e9-3292ea7f9165" providerId="ADAL" clId="{5CB86D1A-909E-4016-9F05-4B42A72218D4}" dt="2022-09-28T23:48:29.646" v="4539"/>
        <pc:sldMkLst>
          <pc:docMk/>
          <pc:sldMk cId="553639820" sldId="498"/>
        </pc:sldMkLst>
      </pc:sldChg>
      <pc:sldChg chg="add modNotesTx">
        <pc:chgData name="Kimberly Lawrence" userId="6f78f091-a904-4215-a6e9-3292ea7f9165" providerId="ADAL" clId="{5CB86D1A-909E-4016-9F05-4B42A72218D4}" dt="2022-09-28T23:48:32.891" v="4540"/>
        <pc:sldMkLst>
          <pc:docMk/>
          <pc:sldMk cId="3523565192" sldId="499"/>
        </pc:sldMkLst>
      </pc:sldChg>
      <pc:sldChg chg="add modNotesTx">
        <pc:chgData name="Kimberly Lawrence" userId="6f78f091-a904-4215-a6e9-3292ea7f9165" providerId="ADAL" clId="{5CB86D1A-909E-4016-9F05-4B42A72218D4}" dt="2022-09-28T23:48:36.375" v="4541"/>
        <pc:sldMkLst>
          <pc:docMk/>
          <pc:sldMk cId="4112397420" sldId="500"/>
        </pc:sldMkLst>
      </pc:sldChg>
      <pc:sldChg chg="add modNotesTx">
        <pc:chgData name="Kimberly Lawrence" userId="6f78f091-a904-4215-a6e9-3292ea7f9165" providerId="ADAL" clId="{5CB86D1A-909E-4016-9F05-4B42A72218D4}" dt="2022-09-28T23:48:40.141" v="4542"/>
        <pc:sldMkLst>
          <pc:docMk/>
          <pc:sldMk cId="1828358917" sldId="501"/>
        </pc:sldMkLst>
      </pc:sldChg>
      <pc:sldChg chg="add modNotesTx">
        <pc:chgData name="Kimberly Lawrence" userId="6f78f091-a904-4215-a6e9-3292ea7f9165" providerId="ADAL" clId="{5CB86D1A-909E-4016-9F05-4B42A72218D4}" dt="2022-09-28T23:48:43.161" v="4543"/>
        <pc:sldMkLst>
          <pc:docMk/>
          <pc:sldMk cId="4199600022" sldId="502"/>
        </pc:sldMkLst>
      </pc:sldChg>
    </pc:docChg>
  </pc:docChgLst>
  <pc:docChgLst>
    <pc:chgData name="Adina Slyter" userId="S::aslyter@ssc.vccs.edu::1dfd96eb-410f-484d-ad27-8f4fd9c577bd" providerId="AD" clId="Web-{6965FAAD-DDC8-4341-A4F5-7BCB4FF0FB23}"/>
    <pc:docChg chg="mod modSld">
      <pc:chgData name="Adina Slyter" userId="S::aslyter@ssc.vccs.edu::1dfd96eb-410f-484d-ad27-8f4fd9c577bd" providerId="AD" clId="Web-{6965FAAD-DDC8-4341-A4F5-7BCB4FF0FB23}" dt="2022-09-26T20:01:07.988" v="355" actId="14100"/>
      <pc:docMkLst>
        <pc:docMk/>
      </pc:docMkLst>
      <pc:sldChg chg="addCm">
        <pc:chgData name="Adina Slyter" userId="S::aslyter@ssc.vccs.edu::1dfd96eb-410f-484d-ad27-8f4fd9c577bd" providerId="AD" clId="Web-{6965FAAD-DDC8-4341-A4F5-7BCB4FF0FB23}" dt="2022-09-26T19:46:53.495" v="1"/>
        <pc:sldMkLst>
          <pc:docMk/>
          <pc:sldMk cId="931817136" sldId="483"/>
        </pc:sldMkLst>
      </pc:sldChg>
      <pc:sldChg chg="addSp delSp modSp mod setBg">
        <pc:chgData name="Adina Slyter" userId="S::aslyter@ssc.vccs.edu::1dfd96eb-410f-484d-ad27-8f4fd9c577bd" providerId="AD" clId="Web-{6965FAAD-DDC8-4341-A4F5-7BCB4FF0FB23}" dt="2022-09-26T20:01:07.988" v="355" actId="14100"/>
        <pc:sldMkLst>
          <pc:docMk/>
          <pc:sldMk cId="2683335651" sldId="488"/>
        </pc:sldMkLst>
        <pc:spChg chg="del">
          <ac:chgData name="Adina Slyter" userId="S::aslyter@ssc.vccs.edu::1dfd96eb-410f-484d-ad27-8f4fd9c577bd" providerId="AD" clId="Web-{6965FAAD-DDC8-4341-A4F5-7BCB4FF0FB23}" dt="2022-09-26T19:47:28.964" v="4"/>
          <ac:spMkLst>
            <pc:docMk/>
            <pc:sldMk cId="2683335651" sldId="488"/>
            <ac:spMk id="2" creationId="{D21B6D6F-420E-50FF-6FB8-E23B33084131}"/>
          </ac:spMkLst>
        </pc:spChg>
        <pc:spChg chg="del mod">
          <ac:chgData name="Adina Slyter" userId="S::aslyter@ssc.vccs.edu::1dfd96eb-410f-484d-ad27-8f4fd9c577bd" providerId="AD" clId="Web-{6965FAAD-DDC8-4341-A4F5-7BCB4FF0FB23}" dt="2022-09-26T19:53:24.475" v="105"/>
          <ac:spMkLst>
            <pc:docMk/>
            <pc:sldMk cId="2683335651" sldId="488"/>
            <ac:spMk id="3" creationId="{76050F6A-08C5-E079-A3C2-3F80E9A47D2C}"/>
          </ac:spMkLst>
        </pc:spChg>
        <pc:spChg chg="del mod">
          <ac:chgData name="Adina Slyter" userId="S::aslyter@ssc.vccs.edu::1dfd96eb-410f-484d-ad27-8f4fd9c577bd" providerId="AD" clId="Web-{6965FAAD-DDC8-4341-A4F5-7BCB4FF0FB23}" dt="2022-09-26T19:53:22.506" v="104"/>
          <ac:spMkLst>
            <pc:docMk/>
            <pc:sldMk cId="2683335651" sldId="488"/>
            <ac:spMk id="4" creationId="{3A23A64E-3279-38E1-4424-3B5DEBDB852F}"/>
          </ac:spMkLst>
        </pc:spChg>
        <pc:spChg chg="add del">
          <ac:chgData name="Adina Slyter" userId="S::aslyter@ssc.vccs.edu::1dfd96eb-410f-484d-ad27-8f4fd9c577bd" providerId="AD" clId="Web-{6965FAAD-DDC8-4341-A4F5-7BCB4FF0FB23}" dt="2022-09-26T19:47:26.199" v="3"/>
          <ac:spMkLst>
            <pc:docMk/>
            <pc:sldMk cId="2683335651" sldId="488"/>
            <ac:spMk id="6" creationId="{8DE19C3A-D712-C5E2-6118-7EFD72D1D199}"/>
          </ac:spMkLst>
        </pc:spChg>
        <pc:spChg chg="add mod">
          <ac:chgData name="Adina Slyter" userId="S::aslyter@ssc.vccs.edu::1dfd96eb-410f-484d-ad27-8f4fd9c577bd" providerId="AD" clId="Web-{6965FAAD-DDC8-4341-A4F5-7BCB4FF0FB23}" dt="2022-09-26T20:00:36.237" v="351"/>
          <ac:spMkLst>
            <pc:docMk/>
            <pc:sldMk cId="2683335651" sldId="488"/>
            <ac:spMk id="8" creationId="{4C631FDD-E1BD-547F-7DE3-93A87338C5DD}"/>
          </ac:spMkLst>
        </pc:spChg>
        <pc:spChg chg="add del mod">
          <ac:chgData name="Adina Slyter" userId="S::aslyter@ssc.vccs.edu::1dfd96eb-410f-484d-ad27-8f4fd9c577bd" providerId="AD" clId="Web-{6965FAAD-DDC8-4341-A4F5-7BCB4FF0FB23}" dt="2022-09-26T19:53:50.757" v="108"/>
          <ac:spMkLst>
            <pc:docMk/>
            <pc:sldMk cId="2683335651" sldId="488"/>
            <ac:spMk id="11" creationId="{56DC2A87-2BAB-CE54-D4BE-3EF8F351A260}"/>
          </ac:spMkLst>
        </pc:spChg>
        <pc:spChg chg="add mod">
          <ac:chgData name="Adina Slyter" userId="S::aslyter@ssc.vccs.edu::1dfd96eb-410f-484d-ad27-8f4fd9c577bd" providerId="AD" clId="Web-{6965FAAD-DDC8-4341-A4F5-7BCB4FF0FB23}" dt="2022-09-26T20:01:03.160" v="354" actId="20577"/>
          <ac:spMkLst>
            <pc:docMk/>
            <pc:sldMk cId="2683335651" sldId="488"/>
            <ac:spMk id="13" creationId="{1EC583A4-D240-21FA-74E7-A6ACED9B1387}"/>
          </ac:spMkLst>
        </pc:spChg>
        <pc:spChg chg="add del">
          <ac:chgData name="Adina Slyter" userId="S::aslyter@ssc.vccs.edu::1dfd96eb-410f-484d-ad27-8f4fd9c577bd" providerId="AD" clId="Web-{6965FAAD-DDC8-4341-A4F5-7BCB4FF0FB23}" dt="2022-09-26T20:00:36.237" v="351"/>
          <ac:spMkLst>
            <pc:docMk/>
            <pc:sldMk cId="2683335651" sldId="488"/>
            <ac:spMk id="30" creationId="{A65AC7D1-EAA9-48F5-B509-60A7F50BF703}"/>
          </ac:spMkLst>
        </pc:spChg>
        <pc:spChg chg="add del">
          <ac:chgData name="Adina Slyter" userId="S::aslyter@ssc.vccs.edu::1dfd96eb-410f-484d-ad27-8f4fd9c577bd" providerId="AD" clId="Web-{6965FAAD-DDC8-4341-A4F5-7BCB4FF0FB23}" dt="2022-09-26T20:00:36.237" v="351"/>
          <ac:spMkLst>
            <pc:docMk/>
            <pc:sldMk cId="2683335651" sldId="488"/>
            <ac:spMk id="32" creationId="{D6320AF9-619A-4175-865B-5663E1AEF4C5}"/>
          </ac:spMkLst>
        </pc:spChg>
        <pc:spChg chg="add del">
          <ac:chgData name="Adina Slyter" userId="S::aslyter@ssc.vccs.edu::1dfd96eb-410f-484d-ad27-8f4fd9c577bd" providerId="AD" clId="Web-{6965FAAD-DDC8-4341-A4F5-7BCB4FF0FB23}" dt="2022-09-26T20:00:36.237" v="351"/>
          <ac:spMkLst>
            <pc:docMk/>
            <pc:sldMk cId="2683335651" sldId="488"/>
            <ac:spMk id="38" creationId="{7E018740-5C2B-4A41-AC1A-7E68D1EC1954}"/>
          </ac:spMkLst>
        </pc:spChg>
        <pc:spChg chg="add del">
          <ac:chgData name="Adina Slyter" userId="S::aslyter@ssc.vccs.edu::1dfd96eb-410f-484d-ad27-8f4fd9c577bd" providerId="AD" clId="Web-{6965FAAD-DDC8-4341-A4F5-7BCB4FF0FB23}" dt="2022-09-26T20:00:36.237" v="351"/>
          <ac:spMkLst>
            <pc:docMk/>
            <pc:sldMk cId="2683335651" sldId="488"/>
            <ac:spMk id="40" creationId="{166F75A4-C475-4941-8EE2-B80A06A2C1BB}"/>
          </ac:spMkLst>
        </pc:spChg>
        <pc:spChg chg="add del">
          <ac:chgData name="Adina Slyter" userId="S::aslyter@ssc.vccs.edu::1dfd96eb-410f-484d-ad27-8f4fd9c577bd" providerId="AD" clId="Web-{6965FAAD-DDC8-4341-A4F5-7BCB4FF0FB23}" dt="2022-09-26T20:00:36.237" v="351"/>
          <ac:spMkLst>
            <pc:docMk/>
            <pc:sldMk cId="2683335651" sldId="488"/>
            <ac:spMk id="42" creationId="{A032553A-72E8-4B0D-8405-FF9771C9AF05}"/>
          </ac:spMkLst>
        </pc:spChg>
        <pc:spChg chg="add del">
          <ac:chgData name="Adina Slyter" userId="S::aslyter@ssc.vccs.edu::1dfd96eb-410f-484d-ad27-8f4fd9c577bd" providerId="AD" clId="Web-{6965FAAD-DDC8-4341-A4F5-7BCB4FF0FB23}" dt="2022-09-26T20:00:36.237" v="351"/>
          <ac:spMkLst>
            <pc:docMk/>
            <pc:sldMk cId="2683335651" sldId="488"/>
            <ac:spMk id="44" creationId="{765800AC-C3B9-498E-87BC-29FAE4C76B21}"/>
          </ac:spMkLst>
        </pc:spChg>
        <pc:spChg chg="add del">
          <ac:chgData name="Adina Slyter" userId="S::aslyter@ssc.vccs.edu::1dfd96eb-410f-484d-ad27-8f4fd9c577bd" providerId="AD" clId="Web-{6965FAAD-DDC8-4341-A4F5-7BCB4FF0FB23}" dt="2022-09-26T20:00:36.237" v="351"/>
          <ac:spMkLst>
            <pc:docMk/>
            <pc:sldMk cId="2683335651" sldId="488"/>
            <ac:spMk id="46" creationId="{1F9D6ACB-2FF4-49F9-978A-E0D5327FC635}"/>
          </ac:spMkLst>
        </pc:spChg>
        <pc:spChg chg="add del">
          <ac:chgData name="Adina Slyter" userId="S::aslyter@ssc.vccs.edu::1dfd96eb-410f-484d-ad27-8f4fd9c577bd" providerId="AD" clId="Web-{6965FAAD-DDC8-4341-A4F5-7BCB4FF0FB23}" dt="2022-09-26T20:00:36.237" v="351"/>
          <ac:spMkLst>
            <pc:docMk/>
            <pc:sldMk cId="2683335651" sldId="488"/>
            <ac:spMk id="48" creationId="{A5EC319D-0FEA-4B95-A3EA-01E35672C95B}"/>
          </ac:spMkLst>
        </pc:spChg>
        <pc:grpChg chg="add del">
          <ac:chgData name="Adina Slyter" userId="S::aslyter@ssc.vccs.edu::1dfd96eb-410f-484d-ad27-8f4fd9c577bd" providerId="AD" clId="Web-{6965FAAD-DDC8-4341-A4F5-7BCB4FF0FB23}" dt="2022-09-26T20:00:36.237" v="351"/>
          <ac:grpSpMkLst>
            <pc:docMk/>
            <pc:sldMk cId="2683335651" sldId="488"/>
            <ac:grpSpMk id="18" creationId="{1F2B4773-3207-44CC-B7AC-892B70498211}"/>
          </ac:grpSpMkLst>
        </pc:grpChg>
        <pc:grpChg chg="add">
          <ac:chgData name="Adina Slyter" userId="S::aslyter@ssc.vccs.edu::1dfd96eb-410f-484d-ad27-8f4fd9c577bd" providerId="AD" clId="Web-{6965FAAD-DDC8-4341-A4F5-7BCB4FF0FB23}" dt="2022-09-26T20:00:36.237" v="351"/>
          <ac:grpSpMkLst>
            <pc:docMk/>
            <pc:sldMk cId="2683335651" sldId="488"/>
            <ac:grpSpMk id="53" creationId="{1F2B4773-3207-44CC-B7AC-892B70498211}"/>
          </ac:grpSpMkLst>
        </pc:grpChg>
        <pc:picChg chg="add del mod ord">
          <ac:chgData name="Adina Slyter" userId="S::aslyter@ssc.vccs.edu::1dfd96eb-410f-484d-ad27-8f4fd9c577bd" providerId="AD" clId="Web-{6965FAAD-DDC8-4341-A4F5-7BCB4FF0FB23}" dt="2022-09-26T19:53:48.741" v="107"/>
          <ac:picMkLst>
            <pc:docMk/>
            <pc:sldMk cId="2683335651" sldId="488"/>
            <ac:picMk id="9" creationId="{AAA16B1C-D8D2-2BA9-46E8-B263B0FA8C4A}"/>
          </ac:picMkLst>
        </pc:picChg>
        <pc:picChg chg="add mod ord">
          <ac:chgData name="Adina Slyter" userId="S::aslyter@ssc.vccs.edu::1dfd96eb-410f-484d-ad27-8f4fd9c577bd" providerId="AD" clId="Web-{6965FAAD-DDC8-4341-A4F5-7BCB4FF0FB23}" dt="2022-09-26T20:01:07.988" v="355" actId="14100"/>
          <ac:picMkLst>
            <pc:docMk/>
            <pc:sldMk cId="2683335651" sldId="488"/>
            <ac:picMk id="12" creationId="{8F9066B3-7A46-1C22-829C-4BD3E6CA501F}"/>
          </ac:picMkLst>
        </pc:picChg>
        <pc:cxnChg chg="add del">
          <ac:chgData name="Adina Slyter" userId="S::aslyter@ssc.vccs.edu::1dfd96eb-410f-484d-ad27-8f4fd9c577bd" providerId="AD" clId="Web-{6965FAAD-DDC8-4341-A4F5-7BCB4FF0FB23}" dt="2022-09-26T20:00:36.237" v="351"/>
          <ac:cxnSpMkLst>
            <pc:docMk/>
            <pc:sldMk cId="2683335651" sldId="488"/>
            <ac:cxnSpMk id="34" creationId="{063B6EC6-D752-4EE7-908B-F8F19E8C7FEA}"/>
          </ac:cxnSpMkLst>
        </pc:cxnChg>
        <pc:cxnChg chg="add del">
          <ac:chgData name="Adina Slyter" userId="S::aslyter@ssc.vccs.edu::1dfd96eb-410f-484d-ad27-8f4fd9c577bd" providerId="AD" clId="Web-{6965FAAD-DDC8-4341-A4F5-7BCB4FF0FB23}" dt="2022-09-26T20:00:36.237" v="351"/>
          <ac:cxnSpMkLst>
            <pc:docMk/>
            <pc:sldMk cId="2683335651" sldId="488"/>
            <ac:cxnSpMk id="36" creationId="{EFECD4E8-AD3E-4228-82A2-9461958EA94D}"/>
          </ac:cxnSpMkLst>
        </pc:cxnChg>
      </pc:sldChg>
    </pc:docChg>
  </pc:docChgLst>
  <pc:docChgLst>
    <pc:chgData name="Carly Johnson" userId="S::chj205@email.vccs.edu::fe41ee58-d1ad-4f99-8416-7a568edbaa83" providerId="AD" clId="Web-{5528765E-AC66-03AA-0608-3F6E9A60D74D}"/>
    <pc:docChg chg="addSld delSld modSld">
      <pc:chgData name="Carly Johnson" userId="S::chj205@email.vccs.edu::fe41ee58-d1ad-4f99-8416-7a568edbaa83" providerId="AD" clId="Web-{5528765E-AC66-03AA-0608-3F6E9A60D74D}" dt="2022-09-28T21:32:43.369" v="7"/>
      <pc:docMkLst>
        <pc:docMk/>
      </pc:docMkLst>
      <pc:sldChg chg="addSp delSp modSp add del">
        <pc:chgData name="Carly Johnson" userId="S::chj205@email.vccs.edu::fe41ee58-d1ad-4f99-8416-7a568edbaa83" providerId="AD" clId="Web-{5528765E-AC66-03AA-0608-3F6E9A60D74D}" dt="2022-09-28T21:32:43.369" v="7"/>
        <pc:sldMkLst>
          <pc:docMk/>
          <pc:sldMk cId="3222858456" sldId="484"/>
        </pc:sldMkLst>
        <pc:spChg chg="add del">
          <ac:chgData name="Carly Johnson" userId="S::chj205@email.vccs.edu::fe41ee58-d1ad-4f99-8416-7a568edbaa83" providerId="AD" clId="Web-{5528765E-AC66-03AA-0608-3F6E9A60D74D}" dt="2022-09-28T21:32:43.369" v="7"/>
          <ac:spMkLst>
            <pc:docMk/>
            <pc:sldMk cId="3222858456" sldId="484"/>
            <ac:spMk id="3" creationId="{BE9A1213-62AD-FC2E-0AEF-059312E15A6E}"/>
          </ac:spMkLst>
        </pc:spChg>
        <pc:spChg chg="add del mod">
          <ac:chgData name="Carly Johnson" userId="S::chj205@email.vccs.edu::fe41ee58-d1ad-4f99-8416-7a568edbaa83" providerId="AD" clId="Web-{5528765E-AC66-03AA-0608-3F6E9A60D74D}" dt="2022-09-28T21:32:43.369" v="7"/>
          <ac:spMkLst>
            <pc:docMk/>
            <pc:sldMk cId="3222858456" sldId="484"/>
            <ac:spMk id="6" creationId="{FA8C99BE-D71B-FB2A-7643-AAE63E4D16A2}"/>
          </ac:spMkLst>
        </pc:spChg>
        <pc:spChg chg="add del mod">
          <ac:chgData name="Carly Johnson" userId="S::chj205@email.vccs.edu::fe41ee58-d1ad-4f99-8416-7a568edbaa83" providerId="AD" clId="Web-{5528765E-AC66-03AA-0608-3F6E9A60D74D}" dt="2022-09-28T21:32:41.666" v="6"/>
          <ac:spMkLst>
            <pc:docMk/>
            <pc:sldMk cId="3222858456" sldId="484"/>
            <ac:spMk id="7" creationId="{F1417869-9F12-8B93-E963-5B4F2785298D}"/>
          </ac:spMkLst>
        </pc:spChg>
      </pc:sldChg>
    </pc:docChg>
  </pc:docChgLst>
  <pc:docChgLst>
    <pc:chgData name="Wendy Buesing" userId="S::wbuesing@ssc.vccs.edu::eb704040-4f17-42f0-8b5f-51d0603e2b3b" providerId="AD" clId="Web-{3B9D6A9E-4559-B3EB-8251-AEA2EE0C4DF6}"/>
    <pc:docChg chg="delSld">
      <pc:chgData name="Wendy Buesing" userId="S::wbuesing@ssc.vccs.edu::eb704040-4f17-42f0-8b5f-51d0603e2b3b" providerId="AD" clId="Web-{3B9D6A9E-4559-B3EB-8251-AEA2EE0C4DF6}" dt="2022-09-28T19:25:11.677" v="0"/>
      <pc:docMkLst>
        <pc:docMk/>
      </pc:docMkLst>
      <pc:sldChg chg="del">
        <pc:chgData name="Wendy Buesing" userId="S::wbuesing@ssc.vccs.edu::eb704040-4f17-42f0-8b5f-51d0603e2b3b" providerId="AD" clId="Web-{3B9D6A9E-4559-B3EB-8251-AEA2EE0C4DF6}" dt="2022-09-28T19:25:11.677" v="0"/>
        <pc:sldMkLst>
          <pc:docMk/>
          <pc:sldMk cId="706838077" sldId="486"/>
        </pc:sldMkLst>
      </pc:sldChg>
    </pc:docChg>
  </pc:docChgLst>
  <pc:docChgLst>
    <pc:chgData name="Dorrisa M. Williams" userId="S::dwilliams@ssc.vccs.edu::e543a2ca-b762-4fec-a99e-6a50610a026c" providerId="AD" clId="Web-{9898A725-1510-404A-94F5-8E9D9013D06C}"/>
    <pc:docChg chg="addSld modSld">
      <pc:chgData name="Dorrisa M. Williams" userId="S::dwilliams@ssc.vccs.edu::e543a2ca-b762-4fec-a99e-6a50610a026c" providerId="AD" clId="Web-{9898A725-1510-404A-94F5-8E9D9013D06C}" dt="2022-09-29T02:12:37.347" v="1533" actId="20577"/>
      <pc:docMkLst>
        <pc:docMk/>
      </pc:docMkLst>
      <pc:sldChg chg="modSp">
        <pc:chgData name="Dorrisa M. Williams" userId="S::dwilliams@ssc.vccs.edu::e543a2ca-b762-4fec-a99e-6a50610a026c" providerId="AD" clId="Web-{9898A725-1510-404A-94F5-8E9D9013D06C}" dt="2022-09-29T01:49:01.438" v="179" actId="20577"/>
        <pc:sldMkLst>
          <pc:docMk/>
          <pc:sldMk cId="2822353377" sldId="485"/>
        </pc:sldMkLst>
        <pc:spChg chg="mod">
          <ac:chgData name="Dorrisa M. Williams" userId="S::dwilliams@ssc.vccs.edu::e543a2ca-b762-4fec-a99e-6a50610a026c" providerId="AD" clId="Web-{9898A725-1510-404A-94F5-8E9D9013D06C}" dt="2022-09-29T01:49:01.438" v="179" actId="20577"/>
          <ac:spMkLst>
            <pc:docMk/>
            <pc:sldMk cId="2822353377" sldId="485"/>
            <ac:spMk id="3" creationId="{D27D5D58-A091-B98C-845F-9C26CA651E1A}"/>
          </ac:spMkLst>
        </pc:spChg>
      </pc:sldChg>
      <pc:sldChg chg="delSp modSp new">
        <pc:chgData name="Dorrisa M. Williams" userId="S::dwilliams@ssc.vccs.edu::e543a2ca-b762-4fec-a99e-6a50610a026c" providerId="AD" clId="Web-{9898A725-1510-404A-94F5-8E9D9013D06C}" dt="2022-09-29T01:52:04.817" v="210" actId="20577"/>
        <pc:sldMkLst>
          <pc:docMk/>
          <pc:sldMk cId="269930020" sldId="503"/>
        </pc:sldMkLst>
        <pc:spChg chg="mod">
          <ac:chgData name="Dorrisa M. Williams" userId="S::dwilliams@ssc.vccs.edu::e543a2ca-b762-4fec-a99e-6a50610a026c" providerId="AD" clId="Web-{9898A725-1510-404A-94F5-8E9D9013D06C}" dt="2022-09-29T01:39:52.816" v="2" actId="20577"/>
          <ac:spMkLst>
            <pc:docMk/>
            <pc:sldMk cId="269930020" sldId="503"/>
            <ac:spMk id="2" creationId="{0346D03F-C1A8-8237-9438-16A5AFD725CE}"/>
          </ac:spMkLst>
        </pc:spChg>
        <pc:spChg chg="mod">
          <ac:chgData name="Dorrisa M. Williams" userId="S::dwilliams@ssc.vccs.edu::e543a2ca-b762-4fec-a99e-6a50610a026c" providerId="AD" clId="Web-{9898A725-1510-404A-94F5-8E9D9013D06C}" dt="2022-09-29T01:52:04.817" v="210" actId="20577"/>
          <ac:spMkLst>
            <pc:docMk/>
            <pc:sldMk cId="269930020" sldId="503"/>
            <ac:spMk id="3" creationId="{72ED3572-06C5-1F47-0E00-24B537C63DE4}"/>
          </ac:spMkLst>
        </pc:spChg>
        <pc:spChg chg="del">
          <ac:chgData name="Dorrisa M. Williams" userId="S::dwilliams@ssc.vccs.edu::e543a2ca-b762-4fec-a99e-6a50610a026c" providerId="AD" clId="Web-{9898A725-1510-404A-94F5-8E9D9013D06C}" dt="2022-09-29T01:39:58.972" v="3"/>
          <ac:spMkLst>
            <pc:docMk/>
            <pc:sldMk cId="269930020" sldId="503"/>
            <ac:spMk id="4" creationId="{1F6FF17C-34A4-6521-AA7B-0F8A9FCFA0B6}"/>
          </ac:spMkLst>
        </pc:spChg>
      </pc:sldChg>
      <pc:sldChg chg="delSp modSp new">
        <pc:chgData name="Dorrisa M. Williams" userId="S::dwilliams@ssc.vccs.edu::e543a2ca-b762-4fec-a99e-6a50610a026c" providerId="AD" clId="Web-{9898A725-1510-404A-94F5-8E9D9013D06C}" dt="2022-09-29T01:50:22.440" v="197" actId="20577"/>
        <pc:sldMkLst>
          <pc:docMk/>
          <pc:sldMk cId="2040000463" sldId="504"/>
        </pc:sldMkLst>
        <pc:spChg chg="mod">
          <ac:chgData name="Dorrisa M. Williams" userId="S::dwilliams@ssc.vccs.edu::e543a2ca-b762-4fec-a99e-6a50610a026c" providerId="AD" clId="Web-{9898A725-1510-404A-94F5-8E9D9013D06C}" dt="2022-09-29T01:40:22.645" v="6" actId="20577"/>
          <ac:spMkLst>
            <pc:docMk/>
            <pc:sldMk cId="2040000463" sldId="504"/>
            <ac:spMk id="2" creationId="{76FE119E-0C26-5541-FCFC-00EBE5ACFDB5}"/>
          </ac:spMkLst>
        </pc:spChg>
        <pc:spChg chg="mod">
          <ac:chgData name="Dorrisa M. Williams" userId="S::dwilliams@ssc.vccs.edu::e543a2ca-b762-4fec-a99e-6a50610a026c" providerId="AD" clId="Web-{9898A725-1510-404A-94F5-8E9D9013D06C}" dt="2022-09-29T01:50:22.440" v="197" actId="20577"/>
          <ac:spMkLst>
            <pc:docMk/>
            <pc:sldMk cId="2040000463" sldId="504"/>
            <ac:spMk id="3" creationId="{12DFA6C3-0160-6BE1-5961-2E6B6D3EBB6C}"/>
          </ac:spMkLst>
        </pc:spChg>
        <pc:spChg chg="del">
          <ac:chgData name="Dorrisa M. Williams" userId="S::dwilliams@ssc.vccs.edu::e543a2ca-b762-4fec-a99e-6a50610a026c" providerId="AD" clId="Web-{9898A725-1510-404A-94F5-8E9D9013D06C}" dt="2022-09-29T01:40:19.692" v="5"/>
          <ac:spMkLst>
            <pc:docMk/>
            <pc:sldMk cId="2040000463" sldId="504"/>
            <ac:spMk id="4" creationId="{2DE42D18-91B5-6D77-41EA-C0C48D4E483B}"/>
          </ac:spMkLst>
        </pc:spChg>
      </pc:sldChg>
      <pc:sldChg chg="delSp modSp new">
        <pc:chgData name="Dorrisa M. Williams" userId="S::dwilliams@ssc.vccs.edu::e543a2ca-b762-4fec-a99e-6a50610a026c" providerId="AD" clId="Web-{9898A725-1510-404A-94F5-8E9D9013D06C}" dt="2022-09-29T02:12:37.347" v="1533" actId="20577"/>
        <pc:sldMkLst>
          <pc:docMk/>
          <pc:sldMk cId="2162007353" sldId="505"/>
        </pc:sldMkLst>
        <pc:spChg chg="mod">
          <ac:chgData name="Dorrisa M. Williams" userId="S::dwilliams@ssc.vccs.edu::e543a2ca-b762-4fec-a99e-6a50610a026c" providerId="AD" clId="Web-{9898A725-1510-404A-94F5-8E9D9013D06C}" dt="2022-09-29T01:45:17.573" v="84" actId="20577"/>
          <ac:spMkLst>
            <pc:docMk/>
            <pc:sldMk cId="2162007353" sldId="505"/>
            <ac:spMk id="2" creationId="{C801A46F-45C4-84B2-19CF-E632098E2470}"/>
          </ac:spMkLst>
        </pc:spChg>
        <pc:spChg chg="mod">
          <ac:chgData name="Dorrisa M. Williams" userId="S::dwilliams@ssc.vccs.edu::e543a2ca-b762-4fec-a99e-6a50610a026c" providerId="AD" clId="Web-{9898A725-1510-404A-94F5-8E9D9013D06C}" dt="2022-09-29T02:12:37.347" v="1533" actId="20577"/>
          <ac:spMkLst>
            <pc:docMk/>
            <pc:sldMk cId="2162007353" sldId="505"/>
            <ac:spMk id="3" creationId="{BCDB3A21-0A49-E7C9-D394-D080129DF479}"/>
          </ac:spMkLst>
        </pc:spChg>
        <pc:spChg chg="del">
          <ac:chgData name="Dorrisa M. Williams" userId="S::dwilliams@ssc.vccs.edu::e543a2ca-b762-4fec-a99e-6a50610a026c" providerId="AD" clId="Web-{9898A725-1510-404A-94F5-8E9D9013D06C}" dt="2022-09-29T01:45:04.823" v="82"/>
          <ac:spMkLst>
            <pc:docMk/>
            <pc:sldMk cId="2162007353" sldId="505"/>
            <ac:spMk id="4" creationId="{FA3333E2-7F4B-2F02-73EF-B94584473BF1}"/>
          </ac:spMkLst>
        </pc:spChg>
      </pc:sldChg>
      <pc:sldChg chg="delSp modSp new">
        <pc:chgData name="Dorrisa M. Williams" userId="S::dwilliams@ssc.vccs.edu::e543a2ca-b762-4fec-a99e-6a50610a026c" providerId="AD" clId="Web-{9898A725-1510-404A-94F5-8E9D9013D06C}" dt="2022-09-29T02:11:43.534" v="1504" actId="20577"/>
        <pc:sldMkLst>
          <pc:docMk/>
          <pc:sldMk cId="3499946307" sldId="506"/>
        </pc:sldMkLst>
        <pc:spChg chg="mod">
          <ac:chgData name="Dorrisa M. Williams" userId="S::dwilliams@ssc.vccs.edu::e543a2ca-b762-4fec-a99e-6a50610a026c" providerId="AD" clId="Web-{9898A725-1510-404A-94F5-8E9D9013D06C}" dt="2022-09-29T02:00:27.893" v="804" actId="20577"/>
          <ac:spMkLst>
            <pc:docMk/>
            <pc:sldMk cId="3499946307" sldId="506"/>
            <ac:spMk id="2" creationId="{86BB8EEB-A75D-7DFC-FEF0-7C6665671121}"/>
          </ac:spMkLst>
        </pc:spChg>
        <pc:spChg chg="mod">
          <ac:chgData name="Dorrisa M. Williams" userId="S::dwilliams@ssc.vccs.edu::e543a2ca-b762-4fec-a99e-6a50610a026c" providerId="AD" clId="Web-{9898A725-1510-404A-94F5-8E9D9013D06C}" dt="2022-09-29T02:11:43.534" v="1504" actId="20577"/>
          <ac:spMkLst>
            <pc:docMk/>
            <pc:sldMk cId="3499946307" sldId="506"/>
            <ac:spMk id="3" creationId="{F2CDDA93-4930-B305-B4E5-BEAED676235F}"/>
          </ac:spMkLst>
        </pc:spChg>
        <pc:spChg chg="del">
          <ac:chgData name="Dorrisa M. Williams" userId="S::dwilliams@ssc.vccs.edu::e543a2ca-b762-4fec-a99e-6a50610a026c" providerId="AD" clId="Web-{9898A725-1510-404A-94F5-8E9D9013D06C}" dt="2022-09-29T02:00:06.174" v="799"/>
          <ac:spMkLst>
            <pc:docMk/>
            <pc:sldMk cId="3499946307" sldId="506"/>
            <ac:spMk id="4" creationId="{7260F654-8B8D-2858-1D4A-BA687157CAF7}"/>
          </ac:spMkLst>
        </pc:spChg>
      </pc:sldChg>
    </pc:docChg>
  </pc:docChgLst>
  <pc:docChgLst>
    <pc:chgData name="Nicole Stewart" userId="S::nstewart@vccs.edu::8629afd9-5a17-4565-afcf-249c5b60b1e8" providerId="AD" clId="Web-{3FE18D3B-AADE-999E-2BF3-B2BCEA70BFDF}"/>
    <pc:docChg chg="modSld">
      <pc:chgData name="Nicole Stewart" userId="S::nstewart@vccs.edu::8629afd9-5a17-4565-afcf-249c5b60b1e8" providerId="AD" clId="Web-{3FE18D3B-AADE-999E-2BF3-B2BCEA70BFDF}" dt="2022-09-28T21:46:37.142" v="163" actId="1076"/>
      <pc:docMkLst>
        <pc:docMk/>
      </pc:docMkLst>
      <pc:sldChg chg="modSp">
        <pc:chgData name="Nicole Stewart" userId="S::nstewart@vccs.edu::8629afd9-5a17-4565-afcf-249c5b60b1e8" providerId="AD" clId="Web-{3FE18D3B-AADE-999E-2BF3-B2BCEA70BFDF}" dt="2022-09-28T11:56:02.510" v="5" actId="14100"/>
        <pc:sldMkLst>
          <pc:docMk/>
          <pc:sldMk cId="2860257831" sldId="256"/>
        </pc:sldMkLst>
        <pc:picChg chg="mod">
          <ac:chgData name="Nicole Stewart" userId="S::nstewart@vccs.edu::8629afd9-5a17-4565-afcf-249c5b60b1e8" providerId="AD" clId="Web-{3FE18D3B-AADE-999E-2BF3-B2BCEA70BFDF}" dt="2022-09-28T11:56:02.510" v="5" actId="14100"/>
          <ac:picMkLst>
            <pc:docMk/>
            <pc:sldMk cId="2860257831" sldId="256"/>
            <ac:picMk id="4" creationId="{00000000-0000-0000-0000-000000000000}"/>
          </ac:picMkLst>
        </pc:picChg>
      </pc:sldChg>
      <pc:sldChg chg="addSp">
        <pc:chgData name="Nicole Stewart" userId="S::nstewart@vccs.edu::8629afd9-5a17-4565-afcf-249c5b60b1e8" providerId="AD" clId="Web-{3FE18D3B-AADE-999E-2BF3-B2BCEA70BFDF}" dt="2022-09-28T11:58:01.611" v="13"/>
        <pc:sldMkLst>
          <pc:docMk/>
          <pc:sldMk cId="2315940434" sldId="482"/>
        </pc:sldMkLst>
        <pc:picChg chg="add">
          <ac:chgData name="Nicole Stewart" userId="S::nstewart@vccs.edu::8629afd9-5a17-4565-afcf-249c5b60b1e8" providerId="AD" clId="Web-{3FE18D3B-AADE-999E-2BF3-B2BCEA70BFDF}" dt="2022-09-28T11:58:01.611" v="13"/>
          <ac:picMkLst>
            <pc:docMk/>
            <pc:sldMk cId="2315940434" sldId="482"/>
            <ac:picMk id="8" creationId="{4658933E-F147-FBE5-0253-164F25A0C222}"/>
          </ac:picMkLst>
        </pc:picChg>
      </pc:sldChg>
      <pc:sldChg chg="addSp modSp modCm">
        <pc:chgData name="Nicole Stewart" userId="S::nstewart@vccs.edu::8629afd9-5a17-4565-afcf-249c5b60b1e8" providerId="AD" clId="Web-{3FE18D3B-AADE-999E-2BF3-B2BCEA70BFDF}" dt="2022-09-28T11:58:51.426" v="20" actId="1076"/>
        <pc:sldMkLst>
          <pc:docMk/>
          <pc:sldMk cId="931817136" sldId="483"/>
        </pc:sldMkLst>
        <pc:spChg chg="mod">
          <ac:chgData name="Nicole Stewart" userId="S::nstewart@vccs.edu::8629afd9-5a17-4565-afcf-249c5b60b1e8" providerId="AD" clId="Web-{3FE18D3B-AADE-999E-2BF3-B2BCEA70BFDF}" dt="2022-09-28T11:58:39.441" v="18" actId="1076"/>
          <ac:spMkLst>
            <pc:docMk/>
            <pc:sldMk cId="931817136" sldId="483"/>
            <ac:spMk id="4" creationId="{1436D20B-24B2-7EF5-F6CA-CBC77562E672}"/>
          </ac:spMkLst>
        </pc:spChg>
        <pc:spChg chg="mod">
          <ac:chgData name="Nicole Stewart" userId="S::nstewart@vccs.edu::8629afd9-5a17-4565-afcf-249c5b60b1e8" providerId="AD" clId="Web-{3FE18D3B-AADE-999E-2BF3-B2BCEA70BFDF}" dt="2022-09-28T11:58:22.424" v="16" actId="1076"/>
          <ac:spMkLst>
            <pc:docMk/>
            <pc:sldMk cId="931817136" sldId="483"/>
            <ac:spMk id="10" creationId="{7B69FA64-058D-ABC7-9DDC-484050DDAF06}"/>
          </ac:spMkLst>
        </pc:spChg>
        <pc:picChg chg="add">
          <ac:chgData name="Nicole Stewart" userId="S::nstewart@vccs.edu::8629afd9-5a17-4565-afcf-249c5b60b1e8" providerId="AD" clId="Web-{3FE18D3B-AADE-999E-2BF3-B2BCEA70BFDF}" dt="2022-09-28T11:58:13.549" v="15"/>
          <ac:picMkLst>
            <pc:docMk/>
            <pc:sldMk cId="931817136" sldId="483"/>
            <ac:picMk id="5" creationId="{214C4D50-0B41-D3D5-DFC8-3101CA364917}"/>
          </ac:picMkLst>
        </pc:picChg>
        <pc:picChg chg="mod">
          <ac:chgData name="Nicole Stewart" userId="S::nstewart@vccs.edu::8629afd9-5a17-4565-afcf-249c5b60b1e8" providerId="AD" clId="Web-{3FE18D3B-AADE-999E-2BF3-B2BCEA70BFDF}" dt="2022-09-28T11:58:51.426" v="20" actId="1076"/>
          <ac:picMkLst>
            <pc:docMk/>
            <pc:sldMk cId="931817136" sldId="483"/>
            <ac:picMk id="7" creationId="{13ACA0A7-D751-D192-25C2-2190E81F1E60}"/>
          </ac:picMkLst>
        </pc:picChg>
        <pc:picChg chg="mod">
          <ac:chgData name="Nicole Stewart" userId="S::nstewart@vccs.edu::8629afd9-5a17-4565-afcf-249c5b60b1e8" providerId="AD" clId="Web-{3FE18D3B-AADE-999E-2BF3-B2BCEA70BFDF}" dt="2022-09-28T11:58:31.347" v="17" actId="1076"/>
          <ac:picMkLst>
            <pc:docMk/>
            <pc:sldMk cId="931817136" sldId="483"/>
            <ac:picMk id="12" creationId="{F87E828C-3C24-A168-AE3C-043FB643234D}"/>
          </ac:picMkLst>
        </pc:picChg>
      </pc:sldChg>
      <pc:sldChg chg="addSp">
        <pc:chgData name="Nicole Stewart" userId="S::nstewart@vccs.edu::8629afd9-5a17-4565-afcf-249c5b60b1e8" providerId="AD" clId="Web-{3FE18D3B-AADE-999E-2BF3-B2BCEA70BFDF}" dt="2022-09-28T11:57:56.001" v="12"/>
        <pc:sldMkLst>
          <pc:docMk/>
          <pc:sldMk cId="3222858456" sldId="484"/>
        </pc:sldMkLst>
        <pc:picChg chg="add">
          <ac:chgData name="Nicole Stewart" userId="S::nstewart@vccs.edu::8629afd9-5a17-4565-afcf-249c5b60b1e8" providerId="AD" clId="Web-{3FE18D3B-AADE-999E-2BF3-B2BCEA70BFDF}" dt="2022-09-28T11:57:56.001" v="12"/>
          <ac:picMkLst>
            <pc:docMk/>
            <pc:sldMk cId="3222858456" sldId="484"/>
            <ac:picMk id="5" creationId="{2A759E9F-2369-08CC-67DA-319713593E8C}"/>
          </ac:picMkLst>
        </pc:picChg>
      </pc:sldChg>
      <pc:sldChg chg="addSp modSp">
        <pc:chgData name="Nicole Stewart" userId="S::nstewart@vccs.edu::8629afd9-5a17-4565-afcf-249c5b60b1e8" providerId="AD" clId="Web-{3FE18D3B-AADE-999E-2BF3-B2BCEA70BFDF}" dt="2022-09-28T21:46:37.142" v="163" actId="1076"/>
        <pc:sldMkLst>
          <pc:docMk/>
          <pc:sldMk cId="2822353377" sldId="485"/>
        </pc:sldMkLst>
        <pc:spChg chg="mod">
          <ac:chgData name="Nicole Stewart" userId="S::nstewart@vccs.edu::8629afd9-5a17-4565-afcf-249c5b60b1e8" providerId="AD" clId="Web-{3FE18D3B-AADE-999E-2BF3-B2BCEA70BFDF}" dt="2022-09-28T21:46:37.142" v="163" actId="1076"/>
          <ac:spMkLst>
            <pc:docMk/>
            <pc:sldMk cId="2822353377" sldId="485"/>
            <ac:spMk id="3" creationId="{D27D5D58-A091-B98C-845F-9C26CA651E1A}"/>
          </ac:spMkLst>
        </pc:spChg>
        <pc:picChg chg="add">
          <ac:chgData name="Nicole Stewart" userId="S::nstewart@vccs.edu::8629afd9-5a17-4565-afcf-249c5b60b1e8" providerId="AD" clId="Web-{3FE18D3B-AADE-999E-2BF3-B2BCEA70BFDF}" dt="2022-09-28T11:57:53.813" v="11"/>
          <ac:picMkLst>
            <pc:docMk/>
            <pc:sldMk cId="2822353377" sldId="485"/>
            <ac:picMk id="6" creationId="{50B2923C-47DC-2701-469A-39E6CB4E5518}"/>
          </ac:picMkLst>
        </pc:picChg>
      </pc:sldChg>
      <pc:sldChg chg="addSp modSp">
        <pc:chgData name="Nicole Stewart" userId="S::nstewart@vccs.edu::8629afd9-5a17-4565-afcf-249c5b60b1e8" providerId="AD" clId="Web-{3FE18D3B-AADE-999E-2BF3-B2BCEA70BFDF}" dt="2022-09-28T12:55:03.816" v="110" actId="1076"/>
        <pc:sldMkLst>
          <pc:docMk/>
          <pc:sldMk cId="706838077" sldId="486"/>
        </pc:sldMkLst>
        <pc:spChg chg="mod">
          <ac:chgData name="Nicole Stewart" userId="S::nstewart@vccs.edu::8629afd9-5a17-4565-afcf-249c5b60b1e8" providerId="AD" clId="Web-{3FE18D3B-AADE-999E-2BF3-B2BCEA70BFDF}" dt="2022-09-28T12:55:03.816" v="110" actId="1076"/>
          <ac:spMkLst>
            <pc:docMk/>
            <pc:sldMk cId="706838077" sldId="486"/>
            <ac:spMk id="3" creationId="{775F5284-0486-6B45-6F62-FBC7378F39EC}"/>
          </ac:spMkLst>
        </pc:spChg>
        <pc:picChg chg="add">
          <ac:chgData name="Nicole Stewart" userId="S::nstewart@vccs.edu::8629afd9-5a17-4565-afcf-249c5b60b1e8" providerId="AD" clId="Web-{3FE18D3B-AADE-999E-2BF3-B2BCEA70BFDF}" dt="2022-09-28T11:57:48.985" v="10"/>
          <ac:picMkLst>
            <pc:docMk/>
            <pc:sldMk cId="706838077" sldId="486"/>
            <ac:picMk id="5" creationId="{45BEE974-EA35-5C91-6016-F50B22960E0F}"/>
          </ac:picMkLst>
        </pc:picChg>
      </pc:sldChg>
      <pc:sldChg chg="addSp">
        <pc:chgData name="Nicole Stewart" userId="S::nstewart@vccs.edu::8629afd9-5a17-4565-afcf-249c5b60b1e8" providerId="AD" clId="Web-{3FE18D3B-AADE-999E-2BF3-B2BCEA70BFDF}" dt="2022-09-28T12:54:46.394" v="108"/>
        <pc:sldMkLst>
          <pc:docMk/>
          <pc:sldMk cId="264555343" sldId="487"/>
        </pc:sldMkLst>
        <pc:picChg chg="add">
          <ac:chgData name="Nicole Stewart" userId="S::nstewart@vccs.edu::8629afd9-5a17-4565-afcf-249c5b60b1e8" providerId="AD" clId="Web-{3FE18D3B-AADE-999E-2BF3-B2BCEA70BFDF}" dt="2022-09-28T12:54:46.394" v="108"/>
          <ac:picMkLst>
            <pc:docMk/>
            <pc:sldMk cId="264555343" sldId="487"/>
            <ac:picMk id="6" creationId="{31DB18B9-8C7E-B930-7B9A-AB11F2E8BEAD}"/>
          </ac:picMkLst>
        </pc:picChg>
      </pc:sldChg>
      <pc:sldChg chg="addSp">
        <pc:chgData name="Nicole Stewart" userId="S::nstewart@vccs.edu::8629afd9-5a17-4565-afcf-249c5b60b1e8" providerId="AD" clId="Web-{3FE18D3B-AADE-999E-2BF3-B2BCEA70BFDF}" dt="2022-09-28T11:58:06.486" v="14"/>
        <pc:sldMkLst>
          <pc:docMk/>
          <pc:sldMk cId="2683335651" sldId="488"/>
        </pc:sldMkLst>
        <pc:picChg chg="add">
          <ac:chgData name="Nicole Stewart" userId="S::nstewart@vccs.edu::8629afd9-5a17-4565-afcf-249c5b60b1e8" providerId="AD" clId="Web-{3FE18D3B-AADE-999E-2BF3-B2BCEA70BFDF}" dt="2022-09-28T11:58:06.486" v="14"/>
          <ac:picMkLst>
            <pc:docMk/>
            <pc:sldMk cId="2683335651" sldId="488"/>
            <ac:picMk id="3" creationId="{7E815E12-39A5-336C-DD8E-A7216C5FCFBE}"/>
          </ac:picMkLst>
        </pc:picChg>
      </pc:sldChg>
      <pc:sldChg chg="modSp">
        <pc:chgData name="Nicole Stewart" userId="S::nstewart@vccs.edu::8629afd9-5a17-4565-afcf-249c5b60b1e8" providerId="AD" clId="Web-{3FE18D3B-AADE-999E-2BF3-B2BCEA70BFDF}" dt="2022-09-28T17:14:16.004" v="146" actId="14100"/>
        <pc:sldMkLst>
          <pc:docMk/>
          <pc:sldMk cId="1781828390" sldId="489"/>
        </pc:sldMkLst>
        <pc:spChg chg="mod">
          <ac:chgData name="Nicole Stewart" userId="S::nstewart@vccs.edu::8629afd9-5a17-4565-afcf-249c5b60b1e8" providerId="AD" clId="Web-{3FE18D3B-AADE-999E-2BF3-B2BCEA70BFDF}" dt="2022-09-28T17:14:16.004" v="146" actId="14100"/>
          <ac:spMkLst>
            <pc:docMk/>
            <pc:sldMk cId="1781828390" sldId="489"/>
            <ac:spMk id="3" creationId="{8AEA803E-3E1A-1858-0878-77E266759127}"/>
          </ac:spMkLst>
        </pc:spChg>
        <pc:picChg chg="mod">
          <ac:chgData name="Nicole Stewart" userId="S::nstewart@vccs.edu::8629afd9-5a17-4565-afcf-249c5b60b1e8" providerId="AD" clId="Web-{3FE18D3B-AADE-999E-2BF3-B2BCEA70BFDF}" dt="2022-09-28T11:56:36.700" v="8" actId="14100"/>
          <ac:picMkLst>
            <pc:docMk/>
            <pc:sldMk cId="1781828390" sldId="489"/>
            <ac:picMk id="6" creationId="{A3E2760D-2928-7615-2F54-6E71224CCC4C}"/>
          </ac:picMkLst>
        </pc:picChg>
      </pc:sldChg>
      <pc:sldChg chg="addSp delSp modSp">
        <pc:chgData name="Nicole Stewart" userId="S::nstewart@vccs.edu::8629afd9-5a17-4565-afcf-249c5b60b1e8" providerId="AD" clId="Web-{3FE18D3B-AADE-999E-2BF3-B2BCEA70BFDF}" dt="2022-09-28T19:37:05.067" v="162" actId="1076"/>
        <pc:sldMkLst>
          <pc:docMk/>
          <pc:sldMk cId="960802157" sldId="490"/>
        </pc:sldMkLst>
        <pc:spChg chg="mod">
          <ac:chgData name="Nicole Stewart" userId="S::nstewart@vccs.edu::8629afd9-5a17-4565-afcf-249c5b60b1e8" providerId="AD" clId="Web-{3FE18D3B-AADE-999E-2BF3-B2BCEA70BFDF}" dt="2022-09-28T12:01:08.043" v="22" actId="1076"/>
          <ac:spMkLst>
            <pc:docMk/>
            <pc:sldMk cId="960802157" sldId="490"/>
            <ac:spMk id="2" creationId="{18BEBE26-9C21-09B8-89D4-2031AA72727A}"/>
          </ac:spMkLst>
        </pc:spChg>
        <pc:spChg chg="add mod">
          <ac:chgData name="Nicole Stewart" userId="S::nstewart@vccs.edu::8629afd9-5a17-4565-afcf-249c5b60b1e8" providerId="AD" clId="Web-{3FE18D3B-AADE-999E-2BF3-B2BCEA70BFDF}" dt="2022-09-28T15:17:24.604" v="138" actId="20577"/>
          <ac:spMkLst>
            <pc:docMk/>
            <pc:sldMk cId="960802157" sldId="490"/>
            <ac:spMk id="24" creationId="{0C83987C-9772-F0B3-4C31-89C4CB27B7C7}"/>
          </ac:spMkLst>
        </pc:spChg>
        <pc:picChg chg="add del mod">
          <ac:chgData name="Nicole Stewart" userId="S::nstewart@vccs.edu::8629afd9-5a17-4565-afcf-249c5b60b1e8" providerId="AD" clId="Web-{3FE18D3B-AADE-999E-2BF3-B2BCEA70BFDF}" dt="2022-09-28T19:36:20.910" v="156"/>
          <ac:picMkLst>
            <pc:docMk/>
            <pc:sldMk cId="960802157" sldId="490"/>
            <ac:picMk id="3" creationId="{90164D44-3DE7-3AF2-4B0A-DFCF604EFA11}"/>
          </ac:picMkLst>
        </pc:picChg>
        <pc:picChg chg="add">
          <ac:chgData name="Nicole Stewart" userId="S::nstewart@vccs.edu::8629afd9-5a17-4565-afcf-249c5b60b1e8" providerId="AD" clId="Web-{3FE18D3B-AADE-999E-2BF3-B2BCEA70BFDF}" dt="2022-09-28T11:59:15.709" v="21"/>
          <ac:picMkLst>
            <pc:docMk/>
            <pc:sldMk cId="960802157" sldId="490"/>
            <ac:picMk id="4" creationId="{B6851D23-6E6C-AE74-42FC-ACC68D2EF702}"/>
          </ac:picMkLst>
        </pc:picChg>
        <pc:picChg chg="add mod">
          <ac:chgData name="Nicole Stewart" userId="S::nstewart@vccs.edu::8629afd9-5a17-4565-afcf-249c5b60b1e8" providerId="AD" clId="Web-{3FE18D3B-AADE-999E-2BF3-B2BCEA70BFDF}" dt="2022-09-28T19:37:05.067" v="162" actId="1076"/>
          <ac:picMkLst>
            <pc:docMk/>
            <pc:sldMk cId="960802157" sldId="490"/>
            <ac:picMk id="5" creationId="{C210B4FE-F952-9A1E-4946-5DF422873D77}"/>
          </ac:picMkLst>
        </pc:picChg>
        <pc:picChg chg="add del">
          <ac:chgData name="Nicole Stewart" userId="S::nstewart@vccs.edu::8629afd9-5a17-4565-afcf-249c5b60b1e8" providerId="AD" clId="Web-{3FE18D3B-AADE-999E-2BF3-B2BCEA70BFDF}" dt="2022-09-28T12:58:34.699" v="114"/>
          <ac:picMkLst>
            <pc:docMk/>
            <pc:sldMk cId="960802157" sldId="490"/>
            <ac:picMk id="5" creationId="{D6E613D9-B5AC-95EE-A14A-D68A4909E7B9}"/>
          </ac:picMkLst>
        </pc:picChg>
        <pc:picChg chg="mod ord">
          <ac:chgData name="Nicole Stewart" userId="S::nstewart@vccs.edu::8629afd9-5a17-4565-afcf-249c5b60b1e8" providerId="AD" clId="Web-{3FE18D3B-AADE-999E-2BF3-B2BCEA70BFDF}" dt="2022-09-28T19:25:50.857" v="150" actId="1076"/>
          <ac:picMkLst>
            <pc:docMk/>
            <pc:sldMk cId="960802157" sldId="490"/>
            <ac:picMk id="6" creationId="{3A5C3993-8C2B-49E3-AFF7-6E4146A4C7EC}"/>
          </ac:picMkLst>
        </pc:picChg>
        <pc:picChg chg="add mod">
          <ac:chgData name="Nicole Stewart" userId="S::nstewart@vccs.edu::8629afd9-5a17-4565-afcf-249c5b60b1e8" providerId="AD" clId="Web-{3FE18D3B-AADE-999E-2BF3-B2BCEA70BFDF}" dt="2022-09-28T12:58:58.903" v="118" actId="1076"/>
          <ac:picMkLst>
            <pc:docMk/>
            <pc:sldMk cId="960802157" sldId="490"/>
            <ac:picMk id="8" creationId="{5567428C-5CA1-2ED6-3C66-FFC740AC8669}"/>
          </ac:picMkLst>
        </pc:picChg>
        <pc:picChg chg="add del">
          <ac:chgData name="Nicole Stewart" userId="S::nstewart@vccs.edu::8629afd9-5a17-4565-afcf-249c5b60b1e8" providerId="AD" clId="Web-{3FE18D3B-AADE-999E-2BF3-B2BCEA70BFDF}" dt="2022-09-28T12:58:52.606" v="117"/>
          <ac:picMkLst>
            <pc:docMk/>
            <pc:sldMk cId="960802157" sldId="490"/>
            <ac:picMk id="10" creationId="{F46E96A7-8C74-A121-0DDE-1BFEB58A31A8}"/>
          </ac:picMkLst>
        </pc:picChg>
        <pc:picChg chg="del mod">
          <ac:chgData name="Nicole Stewart" userId="S::nstewart@vccs.edu::8629afd9-5a17-4565-afcf-249c5b60b1e8" providerId="AD" clId="Web-{3FE18D3B-AADE-999E-2BF3-B2BCEA70BFDF}" dt="2022-09-28T19:36:03.347" v="152"/>
          <ac:picMkLst>
            <pc:docMk/>
            <pc:sldMk cId="960802157" sldId="490"/>
            <ac:picMk id="1026" creationId="{D4A4AB00-0C99-209F-BA0B-AFFA54AA5951}"/>
          </ac:picMkLst>
        </pc:picChg>
      </pc:sldChg>
      <pc:sldChg chg="addSp modSp">
        <pc:chgData name="Nicole Stewart" userId="S::nstewart@vccs.edu::8629afd9-5a17-4565-afcf-249c5b60b1e8" providerId="AD" clId="Web-{3FE18D3B-AADE-999E-2BF3-B2BCEA70BFDF}" dt="2022-09-28T12:23:14.354" v="107" actId="14100"/>
        <pc:sldMkLst>
          <pc:docMk/>
          <pc:sldMk cId="3860660025" sldId="492"/>
        </pc:sldMkLst>
        <pc:spChg chg="mod">
          <ac:chgData name="Nicole Stewart" userId="S::nstewart@vccs.edu::8629afd9-5a17-4565-afcf-249c5b60b1e8" providerId="AD" clId="Web-{3FE18D3B-AADE-999E-2BF3-B2BCEA70BFDF}" dt="2022-09-28T12:23:14.354" v="107" actId="14100"/>
          <ac:spMkLst>
            <pc:docMk/>
            <pc:sldMk cId="3860660025" sldId="492"/>
            <ac:spMk id="3" creationId="{8AEA803E-3E1A-1858-0878-77E266759127}"/>
          </ac:spMkLst>
        </pc:spChg>
        <pc:spChg chg="add mod">
          <ac:chgData name="Nicole Stewart" userId="S::nstewart@vccs.edu::8629afd9-5a17-4565-afcf-249c5b60b1e8" providerId="AD" clId="Web-{3FE18D3B-AADE-999E-2BF3-B2BCEA70BFDF}" dt="2022-09-28T12:23:06.463" v="105" actId="1076"/>
          <ac:spMkLst>
            <pc:docMk/>
            <pc:sldMk cId="3860660025" sldId="492"/>
            <ac:spMk id="6" creationId="{3F039A5D-F226-FE15-EB9A-DFB72A6E404D}"/>
          </ac:spMkLst>
        </pc:spChg>
        <pc:picChg chg="add mod">
          <ac:chgData name="Nicole Stewart" userId="S::nstewart@vccs.edu::8629afd9-5a17-4565-afcf-249c5b60b1e8" providerId="AD" clId="Web-{3FE18D3B-AADE-999E-2BF3-B2BCEA70BFDF}" dt="2022-09-28T12:23:09.838" v="106" actId="1076"/>
          <ac:picMkLst>
            <pc:docMk/>
            <pc:sldMk cId="3860660025" sldId="492"/>
            <ac:picMk id="4" creationId="{FDE982B9-3CDA-32E6-02EC-52D4D30374F7}"/>
          </ac:picMkLst>
        </pc:picChg>
      </pc:sldChg>
    </pc:docChg>
  </pc:docChgLst>
  <pc:docChgLst>
    <pc:chgData name="Adina Slyter" userId="1dfd96eb-410f-484d-ad27-8f4fd9c577bd" providerId="ADAL" clId="{FE8FE417-15E0-194C-BE23-F0A7E5C93954}"/>
    <pc:docChg chg="modSld">
      <pc:chgData name="Adina Slyter" userId="1dfd96eb-410f-484d-ad27-8f4fd9c577bd" providerId="ADAL" clId="{FE8FE417-15E0-194C-BE23-F0A7E5C93954}" dt="2022-09-27T00:59:09.589" v="39" actId="20577"/>
      <pc:docMkLst>
        <pc:docMk/>
      </pc:docMkLst>
      <pc:sldChg chg="modSp">
        <pc:chgData name="Adina Slyter" userId="1dfd96eb-410f-484d-ad27-8f4fd9c577bd" providerId="ADAL" clId="{FE8FE417-15E0-194C-BE23-F0A7E5C93954}" dt="2022-09-27T00:59:09.589" v="39" actId="20577"/>
        <pc:sldMkLst>
          <pc:docMk/>
          <pc:sldMk cId="931817136" sldId="483"/>
        </pc:sldMkLst>
        <pc:spChg chg="mod">
          <ac:chgData name="Adina Slyter" userId="1dfd96eb-410f-484d-ad27-8f4fd9c577bd" providerId="ADAL" clId="{FE8FE417-15E0-194C-BE23-F0A7E5C93954}" dt="2022-09-27T00:59:09.589" v="39" actId="20577"/>
          <ac:spMkLst>
            <pc:docMk/>
            <pc:sldMk cId="931817136" sldId="483"/>
            <ac:spMk id="4" creationId="{1436D20B-24B2-7EF5-F6CA-CBC77562E672}"/>
          </ac:spMkLst>
        </pc:spChg>
      </pc:sldChg>
    </pc:docChg>
  </pc:docChgLst>
  <pc:docChgLst>
    <pc:chgData name="Wendy Buesing" userId="S::wbuesing@ssc.vccs.edu::eb704040-4f17-42f0-8b5f-51d0603e2b3b" providerId="AD" clId="Web-{12C7C411-D019-2C92-2B56-AF3F3F53878E}"/>
    <pc:docChg chg="addSld delSld modSld sldOrd">
      <pc:chgData name="Wendy Buesing" userId="S::wbuesing@ssc.vccs.edu::eb704040-4f17-42f0-8b5f-51d0603e2b3b" providerId="AD" clId="Web-{12C7C411-D019-2C92-2B56-AF3F3F53878E}" dt="2022-09-28T11:50:05.851" v="63" actId="20577"/>
      <pc:docMkLst>
        <pc:docMk/>
      </pc:docMkLst>
      <pc:sldChg chg="modSp ord">
        <pc:chgData name="Wendy Buesing" userId="S::wbuesing@ssc.vccs.edu::eb704040-4f17-42f0-8b5f-51d0603e2b3b" providerId="AD" clId="Web-{12C7C411-D019-2C92-2B56-AF3F3F53878E}" dt="2022-09-28T11:47:10.440" v="33" actId="20577"/>
        <pc:sldMkLst>
          <pc:docMk/>
          <pc:sldMk cId="670518158" sldId="481"/>
        </pc:sldMkLst>
        <pc:spChg chg="mod">
          <ac:chgData name="Wendy Buesing" userId="S::wbuesing@ssc.vccs.edu::eb704040-4f17-42f0-8b5f-51d0603e2b3b" providerId="AD" clId="Web-{12C7C411-D019-2C92-2B56-AF3F3F53878E}" dt="2022-09-28T11:45:23.969" v="18" actId="20577"/>
          <ac:spMkLst>
            <pc:docMk/>
            <pc:sldMk cId="670518158" sldId="481"/>
            <ac:spMk id="2" creationId="{9EF94CE5-B9B8-465F-713A-505ABEC42AE0}"/>
          </ac:spMkLst>
        </pc:spChg>
        <pc:spChg chg="mod">
          <ac:chgData name="Wendy Buesing" userId="S::wbuesing@ssc.vccs.edu::eb704040-4f17-42f0-8b5f-51d0603e2b3b" providerId="AD" clId="Web-{12C7C411-D019-2C92-2B56-AF3F3F53878E}" dt="2022-09-28T11:47:10.440" v="33" actId="20577"/>
          <ac:spMkLst>
            <pc:docMk/>
            <pc:sldMk cId="670518158" sldId="481"/>
            <ac:spMk id="3" creationId="{8AEA803E-3E1A-1858-0878-77E266759127}"/>
          </ac:spMkLst>
        </pc:spChg>
      </pc:sldChg>
      <pc:sldChg chg="modSp new del">
        <pc:chgData name="Wendy Buesing" userId="S::wbuesing@ssc.vccs.edu::eb704040-4f17-42f0-8b5f-51d0603e2b3b" providerId="AD" clId="Web-{12C7C411-D019-2C92-2B56-AF3F3F53878E}" dt="2022-09-28T11:45:11.328" v="9"/>
        <pc:sldMkLst>
          <pc:docMk/>
          <pc:sldMk cId="46863221" sldId="491"/>
        </pc:sldMkLst>
        <pc:spChg chg="mod">
          <ac:chgData name="Wendy Buesing" userId="S::wbuesing@ssc.vccs.edu::eb704040-4f17-42f0-8b5f-51d0603e2b3b" providerId="AD" clId="Web-{12C7C411-D019-2C92-2B56-AF3F3F53878E}" dt="2022-09-28T11:43:51.732" v="2" actId="20577"/>
          <ac:spMkLst>
            <pc:docMk/>
            <pc:sldMk cId="46863221" sldId="491"/>
            <ac:spMk id="2" creationId="{25DC7F87-2FE2-9DF6-A269-8788BEC625F0}"/>
          </ac:spMkLst>
        </pc:spChg>
        <pc:spChg chg="mod">
          <ac:chgData name="Wendy Buesing" userId="S::wbuesing@ssc.vccs.edu::eb704040-4f17-42f0-8b5f-51d0603e2b3b" providerId="AD" clId="Web-{12C7C411-D019-2C92-2B56-AF3F3F53878E}" dt="2022-09-28T11:43:57.826" v="6" actId="20577"/>
          <ac:spMkLst>
            <pc:docMk/>
            <pc:sldMk cId="46863221" sldId="491"/>
            <ac:spMk id="3" creationId="{0BC0AB10-068F-BFD3-D241-E3D8B8F7114A}"/>
          </ac:spMkLst>
        </pc:spChg>
        <pc:spChg chg="mod">
          <ac:chgData name="Wendy Buesing" userId="S::wbuesing@ssc.vccs.edu::eb704040-4f17-42f0-8b5f-51d0603e2b3b" providerId="AD" clId="Web-{12C7C411-D019-2C92-2B56-AF3F3F53878E}" dt="2022-09-28T11:43:57.826" v="6" actId="20577"/>
          <ac:spMkLst>
            <pc:docMk/>
            <pc:sldMk cId="46863221" sldId="491"/>
            <ac:spMk id="4" creationId="{0089A278-CDFA-7E2A-77BC-0372CF5A1BC6}"/>
          </ac:spMkLst>
        </pc:spChg>
      </pc:sldChg>
      <pc:sldChg chg="add replId">
        <pc:chgData name="Wendy Buesing" userId="S::wbuesing@ssc.vccs.edu::eb704040-4f17-42f0-8b5f-51d0603e2b3b" providerId="AD" clId="Web-{12C7C411-D019-2C92-2B56-AF3F3F53878E}" dt="2022-09-28T11:44:58.077" v="7"/>
        <pc:sldMkLst>
          <pc:docMk/>
          <pc:sldMk cId="3860660025" sldId="492"/>
        </pc:sldMkLst>
      </pc:sldChg>
      <pc:sldChg chg="modSp add replId">
        <pc:chgData name="Wendy Buesing" userId="S::wbuesing@ssc.vccs.edu::eb704040-4f17-42f0-8b5f-51d0603e2b3b" providerId="AD" clId="Web-{12C7C411-D019-2C92-2B56-AF3F3F53878E}" dt="2022-09-28T11:48:09.332" v="44" actId="20577"/>
        <pc:sldMkLst>
          <pc:docMk/>
          <pc:sldMk cId="1950750769" sldId="493"/>
        </pc:sldMkLst>
        <pc:spChg chg="mod">
          <ac:chgData name="Wendy Buesing" userId="S::wbuesing@ssc.vccs.edu::eb704040-4f17-42f0-8b5f-51d0603e2b3b" providerId="AD" clId="Web-{12C7C411-D019-2C92-2B56-AF3F3F53878E}" dt="2022-09-28T11:48:09.332" v="44" actId="20577"/>
          <ac:spMkLst>
            <pc:docMk/>
            <pc:sldMk cId="1950750769" sldId="493"/>
            <ac:spMk id="3" creationId="{8AEA803E-3E1A-1858-0878-77E266759127}"/>
          </ac:spMkLst>
        </pc:spChg>
      </pc:sldChg>
      <pc:sldChg chg="new del">
        <pc:chgData name="Wendy Buesing" userId="S::wbuesing@ssc.vccs.edu::eb704040-4f17-42f0-8b5f-51d0603e2b3b" providerId="AD" clId="Web-{12C7C411-D019-2C92-2B56-AF3F3F53878E}" dt="2022-09-28T11:48:43.693" v="46"/>
        <pc:sldMkLst>
          <pc:docMk/>
          <pc:sldMk cId="524813858" sldId="494"/>
        </pc:sldMkLst>
      </pc:sldChg>
      <pc:sldChg chg="modSp add replId">
        <pc:chgData name="Wendy Buesing" userId="S::wbuesing@ssc.vccs.edu::eb704040-4f17-42f0-8b5f-51d0603e2b3b" providerId="AD" clId="Web-{12C7C411-D019-2C92-2B56-AF3F3F53878E}" dt="2022-09-28T11:50:05.851" v="63" actId="20577"/>
        <pc:sldMkLst>
          <pc:docMk/>
          <pc:sldMk cId="1186402620" sldId="494"/>
        </pc:sldMkLst>
        <pc:spChg chg="mod">
          <ac:chgData name="Wendy Buesing" userId="S::wbuesing@ssc.vccs.edu::eb704040-4f17-42f0-8b5f-51d0603e2b3b" providerId="AD" clId="Web-{12C7C411-D019-2C92-2B56-AF3F3F53878E}" dt="2022-09-28T11:50:05.851" v="63" actId="20577"/>
          <ac:spMkLst>
            <pc:docMk/>
            <pc:sldMk cId="1186402620" sldId="494"/>
            <ac:spMk id="3" creationId="{8AEA803E-3E1A-1858-0878-77E266759127}"/>
          </ac:spMkLst>
        </pc:spChg>
      </pc:sldChg>
    </pc:docChg>
  </pc:docChgLst>
  <pc:docChgLst>
    <pc:chgData name="Carly Johnson" userId="S::chj205@email.vccs.edu::fe41ee58-d1ad-4f99-8416-7a568edbaa83" providerId="AD" clId="Web-{2831816B-FDFE-8FD8-DB73-387AFD682F4F}"/>
    <pc:docChg chg="modSld">
      <pc:chgData name="Carly Johnson" userId="S::chj205@email.vccs.edu::fe41ee58-d1ad-4f99-8416-7a568edbaa83" providerId="AD" clId="Web-{2831816B-FDFE-8FD8-DB73-387AFD682F4F}" dt="2022-09-29T15:19:29.384" v="120"/>
      <pc:docMkLst>
        <pc:docMk/>
      </pc:docMkLst>
      <pc:sldChg chg="addSp modSp mod modShow">
        <pc:chgData name="Carly Johnson" userId="S::chj205@email.vccs.edu::fe41ee58-d1ad-4f99-8416-7a568edbaa83" providerId="AD" clId="Web-{2831816B-FDFE-8FD8-DB73-387AFD682F4F}" dt="2022-09-29T15:19:29.384" v="120"/>
        <pc:sldMkLst>
          <pc:docMk/>
          <pc:sldMk cId="3222858456" sldId="484"/>
        </pc:sldMkLst>
        <pc:spChg chg="mod">
          <ac:chgData name="Carly Johnson" userId="S::chj205@email.vccs.edu::fe41ee58-d1ad-4f99-8416-7a568edbaa83" providerId="AD" clId="Web-{2831816B-FDFE-8FD8-DB73-387AFD682F4F}" dt="2022-09-29T13:00:52.717" v="52" actId="14100"/>
          <ac:spMkLst>
            <pc:docMk/>
            <pc:sldMk cId="3222858456" sldId="484"/>
            <ac:spMk id="2" creationId="{C58B3055-40CB-AFF3-5365-CC534EBA1573}"/>
          </ac:spMkLst>
        </pc:spChg>
        <pc:spChg chg="mod">
          <ac:chgData name="Carly Johnson" userId="S::chj205@email.vccs.edu::fe41ee58-d1ad-4f99-8416-7a568edbaa83" providerId="AD" clId="Web-{2831816B-FDFE-8FD8-DB73-387AFD682F4F}" dt="2022-09-29T13:32:03.807" v="114" actId="20577"/>
          <ac:spMkLst>
            <pc:docMk/>
            <pc:sldMk cId="3222858456" sldId="484"/>
            <ac:spMk id="3" creationId="{BE9A1213-62AD-FC2E-0AEF-059312E15A6E}"/>
          </ac:spMkLst>
        </pc:spChg>
        <pc:spChg chg="add mod">
          <ac:chgData name="Carly Johnson" userId="S::chj205@email.vccs.edu::fe41ee58-d1ad-4f99-8416-7a568edbaa83" providerId="AD" clId="Web-{2831816B-FDFE-8FD8-DB73-387AFD682F4F}" dt="2022-09-29T13:02:55.439" v="60" actId="1076"/>
          <ac:spMkLst>
            <pc:docMk/>
            <pc:sldMk cId="3222858456" sldId="484"/>
            <ac:spMk id="4" creationId="{58873D07-C04A-970C-98A9-E985A125F9FD}"/>
          </ac:spMkLst>
        </pc:spChg>
        <pc:graphicFrameChg chg="add mod">
          <ac:chgData name="Carly Johnson" userId="S::chj205@email.vccs.edu::fe41ee58-d1ad-4f99-8416-7a568edbaa83" providerId="AD" clId="Web-{2831816B-FDFE-8FD8-DB73-387AFD682F4F}" dt="2022-09-29T12:55:34.176" v="14" actId="1076"/>
          <ac:graphicFrameMkLst>
            <pc:docMk/>
            <pc:sldMk cId="3222858456" sldId="484"/>
            <ac:graphicFrameMk id="7" creationId="{A20BAD66-7074-92E4-E58A-41EA68A61BAB}"/>
          </ac:graphicFrameMkLst>
        </pc:graphicFrameChg>
      </pc:sldChg>
      <pc:sldChg chg="modSp">
        <pc:chgData name="Carly Johnson" userId="S::chj205@email.vccs.edu::fe41ee58-d1ad-4f99-8416-7a568edbaa83" providerId="AD" clId="Web-{2831816B-FDFE-8FD8-DB73-387AFD682F4F}" dt="2022-09-29T13:38:17.178" v="119" actId="20577"/>
        <pc:sldMkLst>
          <pc:docMk/>
          <pc:sldMk cId="264555343" sldId="487"/>
        </pc:sldMkLst>
        <pc:spChg chg="mod">
          <ac:chgData name="Carly Johnson" userId="S::chj205@email.vccs.edu::fe41ee58-d1ad-4f99-8416-7a568edbaa83" providerId="AD" clId="Web-{2831816B-FDFE-8FD8-DB73-387AFD682F4F}" dt="2022-09-29T13:38:17.178" v="119" actId="20577"/>
          <ac:spMkLst>
            <pc:docMk/>
            <pc:sldMk cId="264555343" sldId="487"/>
            <ac:spMk id="4" creationId="{6CD54982-D1DD-A9B6-2879-A2E410682D72}"/>
          </ac:spMkLst>
        </pc:spChg>
      </pc:sldChg>
      <pc:sldChg chg="modSp">
        <pc:chgData name="Carly Johnson" userId="S::chj205@email.vccs.edu::fe41ee58-d1ad-4f99-8416-7a568edbaa83" providerId="AD" clId="Web-{2831816B-FDFE-8FD8-DB73-387AFD682F4F}" dt="2022-09-29T13:26:56.391" v="89" actId="1076"/>
        <pc:sldMkLst>
          <pc:docMk/>
          <pc:sldMk cId="1096534124" sldId="496"/>
        </pc:sldMkLst>
        <pc:spChg chg="mod">
          <ac:chgData name="Carly Johnson" userId="S::chj205@email.vccs.edu::fe41ee58-d1ad-4f99-8416-7a568edbaa83" providerId="AD" clId="Web-{2831816B-FDFE-8FD8-DB73-387AFD682F4F}" dt="2022-09-29T13:26:56.391" v="89" actId="1076"/>
          <ac:spMkLst>
            <pc:docMk/>
            <pc:sldMk cId="1096534124" sldId="496"/>
            <ac:spMk id="11" creationId="{B615DAC5-F65F-D1DE-C94D-461524459021}"/>
          </ac:spMkLst>
        </pc:spChg>
      </pc:sldChg>
      <pc:sldChg chg="modSp">
        <pc:chgData name="Carly Johnson" userId="S::chj205@email.vccs.edu::fe41ee58-d1ad-4f99-8416-7a568edbaa83" providerId="AD" clId="Web-{2831816B-FDFE-8FD8-DB73-387AFD682F4F}" dt="2022-09-29T13:28:04.362" v="104" actId="14100"/>
        <pc:sldMkLst>
          <pc:docMk/>
          <pc:sldMk cId="14317104" sldId="497"/>
        </pc:sldMkLst>
        <pc:spChg chg="mod">
          <ac:chgData name="Carly Johnson" userId="S::chj205@email.vccs.edu::fe41ee58-d1ad-4f99-8416-7a568edbaa83" providerId="AD" clId="Web-{2831816B-FDFE-8FD8-DB73-387AFD682F4F}" dt="2022-09-29T13:28:04.362" v="104" actId="14100"/>
          <ac:spMkLst>
            <pc:docMk/>
            <pc:sldMk cId="14317104" sldId="497"/>
            <ac:spMk id="5" creationId="{D5106B0C-7F1F-6FE4-A659-0AAB5F67B798}"/>
          </ac:spMkLst>
        </pc:spChg>
      </pc:sldChg>
      <pc:sldChg chg="modSp">
        <pc:chgData name="Carly Johnson" userId="S::chj205@email.vccs.edu::fe41ee58-d1ad-4f99-8416-7a568edbaa83" providerId="AD" clId="Web-{2831816B-FDFE-8FD8-DB73-387AFD682F4F}" dt="2022-09-29T13:30:36.054" v="106" actId="20577"/>
        <pc:sldMkLst>
          <pc:docMk/>
          <pc:sldMk cId="3523565192" sldId="499"/>
        </pc:sldMkLst>
        <pc:spChg chg="mod">
          <ac:chgData name="Carly Johnson" userId="S::chj205@email.vccs.edu::fe41ee58-d1ad-4f99-8416-7a568edbaa83" providerId="AD" clId="Web-{2831816B-FDFE-8FD8-DB73-387AFD682F4F}" dt="2022-09-29T13:30:36.054" v="106" actId="20577"/>
          <ac:spMkLst>
            <pc:docMk/>
            <pc:sldMk cId="3523565192" sldId="499"/>
            <ac:spMk id="5" creationId="{205D88F8-99CF-2ACE-DD6B-26F13C4E2D2A}"/>
          </ac:spMkLst>
        </pc:spChg>
      </pc:sldChg>
      <pc:sldChg chg="modSp">
        <pc:chgData name="Carly Johnson" userId="S::chj205@email.vccs.edu::fe41ee58-d1ad-4f99-8416-7a568edbaa83" providerId="AD" clId="Web-{2831816B-FDFE-8FD8-DB73-387AFD682F4F}" dt="2022-09-29T13:37:02.550" v="115" actId="1076"/>
        <pc:sldMkLst>
          <pc:docMk/>
          <pc:sldMk cId="1828358917" sldId="501"/>
        </pc:sldMkLst>
        <pc:spChg chg="mod">
          <ac:chgData name="Carly Johnson" userId="S::chj205@email.vccs.edu::fe41ee58-d1ad-4f99-8416-7a568edbaa83" providerId="AD" clId="Web-{2831816B-FDFE-8FD8-DB73-387AFD682F4F}" dt="2022-09-29T13:37:02.550" v="115" actId="1076"/>
          <ac:spMkLst>
            <pc:docMk/>
            <pc:sldMk cId="1828358917" sldId="501"/>
            <ac:spMk id="6" creationId="{F217C6B1-DEE5-AF12-CA07-BCEC61214BF6}"/>
          </ac:spMkLst>
        </pc:spChg>
      </pc:sldChg>
    </pc:docChg>
  </pc:docChgLst>
</pc:chgInfo>
</file>

<file path=ppt/comments/modernComment_1E3_378A66B0.xml><?xml version="1.0" encoding="utf-8"?>
<p188:cmLst xmlns:a="http://schemas.openxmlformats.org/drawingml/2006/main" xmlns:r="http://schemas.openxmlformats.org/officeDocument/2006/relationships" xmlns:p188="http://schemas.microsoft.com/office/powerpoint/2018/8/main">
  <p188:cm id="{02703308-46BB-492F-BD09-EA3CA7824482}" authorId="{A51F4864-2F37-AA74-BD30-F7C21DBCB07B}" status="resolved" created="2022-09-26T19:46:53.495" complete="100000">
    <ac:deMkLst xmlns:ac="http://schemas.microsoft.com/office/drawing/2013/main/command">
      <pc:docMk xmlns:pc="http://schemas.microsoft.com/office/powerpoint/2013/main/command"/>
      <pc:sldMk xmlns:pc="http://schemas.microsoft.com/office/powerpoint/2013/main/command" cId="931817136" sldId="483"/>
      <ac:spMk id="4" creationId="{1436D20B-24B2-7EF5-F6CA-CBC77562E672}"/>
    </ac:deMkLst>
    <p188:replyLst>
      <p188:reply id="{B525C5C2-14CD-40D7-A947-BF8AFFC16D5D}" authorId="{09E21B61-F9EB-099A-8945-99A04C0A1A6A}" created="2022-09-26T22:19:18.721">
        <p188:txBody>
          <a:bodyPr/>
          <a:lstStyle/>
          <a:p>
            <a:r>
              <a:rPr lang="en-US"/>
              <a:t>I think you mean 2nd bullet in right part
please help me reword it...</a:t>
            </a:r>
          </a:p>
        </p188:txBody>
      </p188:reply>
    </p188:replyLst>
    <p188:txBody>
      <a:bodyPr/>
      <a:lstStyle/>
      <a:p>
        <a:r>
          <a:rPr lang="en-US"/>
          <a:t>not sure i understand this statement</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1"/>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7071"/>
          </a:xfrm>
          <a:prstGeom prst="rect">
            <a:avLst/>
          </a:prstGeom>
        </p:spPr>
        <p:txBody>
          <a:bodyPr vert="horz" lIns="93317" tIns="46659" rIns="93317" bIns="46659" rtlCol="0"/>
          <a:lstStyle>
            <a:lvl1pPr algn="r">
              <a:defRPr sz="1200"/>
            </a:lvl1pPr>
          </a:lstStyle>
          <a:p>
            <a:fld id="{CFF8A938-2A33-498E-A1E7-BD4634658C57}" type="datetimeFigureOut">
              <a:rPr lang="en-US" smtClean="0"/>
              <a:t>9/29/2022</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3317" tIns="46659" rIns="93317" bIns="4665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0"/>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0"/>
          </a:xfrm>
          <a:prstGeom prst="rect">
            <a:avLst/>
          </a:prstGeom>
        </p:spPr>
        <p:txBody>
          <a:bodyPr vert="horz" lIns="93317" tIns="46659" rIns="93317" bIns="46659" rtlCol="0" anchor="b"/>
          <a:lstStyle>
            <a:lvl1pPr algn="r">
              <a:defRPr sz="1200"/>
            </a:lvl1pPr>
          </a:lstStyle>
          <a:p>
            <a:fld id="{EC1C983A-F639-493B-AF0C-28688E8CC55C}" type="slidenum">
              <a:rPr lang="en-US" smtClean="0"/>
              <a:t>‹#›</a:t>
            </a:fld>
            <a:endParaRPr lang="en-US"/>
          </a:p>
        </p:txBody>
      </p:sp>
    </p:spTree>
    <p:extLst>
      <p:ext uri="{BB962C8B-B14F-4D97-AF65-F5344CB8AC3E}">
        <p14:creationId xmlns:p14="http://schemas.microsoft.com/office/powerpoint/2010/main" val="3224441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mailto:*@public.govdelivery.com"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1C983A-F639-493B-AF0C-28688E8CC55C}" type="slidenum">
              <a:rPr lang="en-US" smtClean="0"/>
              <a:t>1</a:t>
            </a:fld>
            <a:endParaRPr lang="en-US"/>
          </a:p>
        </p:txBody>
      </p:sp>
    </p:spTree>
    <p:extLst>
      <p:ext uri="{BB962C8B-B14F-4D97-AF65-F5344CB8AC3E}">
        <p14:creationId xmlns:p14="http://schemas.microsoft.com/office/powerpoint/2010/main" val="13297894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Carly </a:t>
            </a:r>
            <a:r>
              <a:rPr lang="en-US">
                <a:cs typeface="Calibri"/>
              </a:rPr>
              <a:t>(20 min – end by 10:45am)</a:t>
            </a:r>
            <a:endParaRPr lang="en-US"/>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10</a:t>
            </a:fld>
            <a:endParaRPr lang="en-US"/>
          </a:p>
        </p:txBody>
      </p:sp>
    </p:spTree>
    <p:extLst>
      <p:ext uri="{BB962C8B-B14F-4D97-AF65-F5344CB8AC3E}">
        <p14:creationId xmlns:p14="http://schemas.microsoft.com/office/powerpoint/2010/main" val="3076453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Carly </a:t>
            </a:r>
            <a:r>
              <a:rPr lang="en-US">
                <a:cs typeface="Calibri"/>
              </a:rPr>
              <a:t>(20 min – end by 10:45am)</a:t>
            </a:r>
            <a:endParaRPr lang="en-US"/>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11</a:t>
            </a:fld>
            <a:endParaRPr lang="en-US"/>
          </a:p>
        </p:txBody>
      </p:sp>
    </p:spTree>
    <p:extLst>
      <p:ext uri="{BB962C8B-B14F-4D97-AF65-F5344CB8AC3E}">
        <p14:creationId xmlns:p14="http://schemas.microsoft.com/office/powerpoint/2010/main" val="3324630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Carly </a:t>
            </a:r>
            <a:r>
              <a:rPr lang="en-US">
                <a:cs typeface="Calibri"/>
              </a:rPr>
              <a:t>(20 min – end by 10:45am)</a:t>
            </a:r>
            <a:endParaRPr lang="en-US"/>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12</a:t>
            </a:fld>
            <a:endParaRPr lang="en-US"/>
          </a:p>
        </p:txBody>
      </p:sp>
    </p:spTree>
    <p:extLst>
      <p:ext uri="{BB962C8B-B14F-4D97-AF65-F5344CB8AC3E}">
        <p14:creationId xmlns:p14="http://schemas.microsoft.com/office/powerpoint/2010/main" val="2359158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Carly </a:t>
            </a:r>
            <a:r>
              <a:rPr lang="en-US">
                <a:cs typeface="Calibri"/>
              </a:rPr>
              <a:t>(20 min – end by 10:45am)</a:t>
            </a:r>
            <a:endParaRPr lang="en-US"/>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13</a:t>
            </a:fld>
            <a:endParaRPr lang="en-US"/>
          </a:p>
        </p:txBody>
      </p:sp>
    </p:spTree>
    <p:extLst>
      <p:ext uri="{BB962C8B-B14F-4D97-AF65-F5344CB8AC3E}">
        <p14:creationId xmlns:p14="http://schemas.microsoft.com/office/powerpoint/2010/main" val="29680779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Carly </a:t>
            </a:r>
            <a:r>
              <a:rPr lang="en-US">
                <a:cs typeface="Calibri"/>
              </a:rPr>
              <a:t>(20 min – end by 10:45am)</a:t>
            </a:r>
            <a:endParaRPr lang="en-US"/>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14</a:t>
            </a:fld>
            <a:endParaRPr lang="en-US"/>
          </a:p>
        </p:txBody>
      </p:sp>
    </p:spTree>
    <p:extLst>
      <p:ext uri="{BB962C8B-B14F-4D97-AF65-F5344CB8AC3E}">
        <p14:creationId xmlns:p14="http://schemas.microsoft.com/office/powerpoint/2010/main" val="2837018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Carly </a:t>
            </a:r>
            <a:r>
              <a:rPr lang="en-US">
                <a:cs typeface="Calibri"/>
              </a:rPr>
              <a:t>(20 min – end by 10:45am)</a:t>
            </a:r>
            <a:endParaRPr lang="en-US"/>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15</a:t>
            </a:fld>
            <a:endParaRPr lang="en-US"/>
          </a:p>
        </p:txBody>
      </p:sp>
    </p:spTree>
    <p:extLst>
      <p:ext uri="{BB962C8B-B14F-4D97-AF65-F5344CB8AC3E}">
        <p14:creationId xmlns:p14="http://schemas.microsoft.com/office/powerpoint/2010/main" val="37671029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Dorrisa Carly </a:t>
            </a:r>
            <a:r>
              <a:rPr lang="en-US">
                <a:cs typeface="Calibri"/>
              </a:rPr>
              <a:t>(20 min – end by 11:05am)</a:t>
            </a:r>
            <a:endParaRPr lang="en-US"/>
          </a:p>
          <a:p>
            <a:pPr marL="0" indent="0">
              <a:buFont typeface="Arial" panose="020B0604020202020204" pitchFamily="34" charset="0"/>
              <a:buNone/>
            </a:pPr>
            <a:r>
              <a:rPr lang="en-US"/>
              <a:t>Prior period adjustments will have to be keyed as SPOT pay</a:t>
            </a:r>
          </a:p>
          <a:p>
            <a:pPr marL="0" indent="0">
              <a:buFont typeface="Arial" panose="020B0604020202020204" pitchFamily="34" charset="0"/>
              <a:buNone/>
            </a:pPr>
            <a:r>
              <a:rPr lang="en-US"/>
              <a:t>Give BW3 and SM pay dates</a:t>
            </a:r>
          </a:p>
          <a:p>
            <a:pPr marL="0" indent="0">
              <a:buFont typeface="Arial" panose="020B0604020202020204" pitchFamily="34" charset="0"/>
              <a:buNone/>
            </a:pPr>
            <a:r>
              <a:rPr lang="en-US"/>
              <a:t>Need to update timesheets in HCM but payroll will do SPOT transactions</a:t>
            </a:r>
          </a:p>
          <a:p>
            <a:pPr marL="0" indent="0">
              <a:buFont typeface="Arial" panose="020B0604020202020204" pitchFamily="34" charset="0"/>
              <a:buNone/>
            </a:pPr>
            <a:r>
              <a:rPr lang="en-US"/>
              <a:t>Wage </a:t>
            </a:r>
            <a:r>
              <a:rPr lang="en-US" err="1"/>
              <a:t>emloyees</a:t>
            </a:r>
            <a:r>
              <a:rPr lang="en-US"/>
              <a:t>  submitting TA756 weekly – need submission and approval to happen weekly</a:t>
            </a:r>
          </a:p>
          <a:p>
            <a:pPr marL="0" indent="0">
              <a:buFont typeface="Arial" panose="020B0604020202020204" pitchFamily="34" charset="0"/>
              <a:buNone/>
            </a:pPr>
            <a:r>
              <a:rPr lang="en-US"/>
              <a:t>Validate leave balances before go-live</a:t>
            </a:r>
          </a:p>
        </p:txBody>
      </p:sp>
      <p:sp>
        <p:nvSpPr>
          <p:cNvPr id="4" name="Slide Number Placeholder 3"/>
          <p:cNvSpPr>
            <a:spLocks noGrp="1"/>
          </p:cNvSpPr>
          <p:nvPr>
            <p:ph type="sldNum" sz="quarter" idx="5"/>
          </p:nvPr>
        </p:nvSpPr>
        <p:spPr/>
        <p:txBody>
          <a:bodyPr/>
          <a:lstStyle/>
          <a:p>
            <a:fld id="{EC1C983A-F639-493B-AF0C-28688E8CC55C}" type="slidenum">
              <a:rPr lang="en-US" smtClean="0"/>
              <a:t>16</a:t>
            </a:fld>
            <a:endParaRPr lang="en-US"/>
          </a:p>
        </p:txBody>
      </p:sp>
    </p:spTree>
    <p:extLst>
      <p:ext uri="{BB962C8B-B14F-4D97-AF65-F5344CB8AC3E}">
        <p14:creationId xmlns:p14="http://schemas.microsoft.com/office/powerpoint/2010/main" val="22698554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Wendy </a:t>
            </a:r>
            <a:r>
              <a:rPr lang="en-US">
                <a:cs typeface="Calibri"/>
              </a:rPr>
              <a:t>(20 min – end by 11:25am)</a:t>
            </a:r>
            <a:endParaRPr lang="en-US"/>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21</a:t>
            </a:fld>
            <a:endParaRPr lang="en-US"/>
          </a:p>
        </p:txBody>
      </p:sp>
    </p:spTree>
    <p:extLst>
      <p:ext uri="{BB962C8B-B14F-4D97-AF65-F5344CB8AC3E}">
        <p14:creationId xmlns:p14="http://schemas.microsoft.com/office/powerpoint/2010/main" val="40341957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Wendy </a:t>
            </a:r>
            <a:r>
              <a:rPr lang="en-US">
                <a:cs typeface="Calibri"/>
              </a:rPr>
              <a:t>(20 min – end by 11:25am)</a:t>
            </a:r>
            <a:endParaRPr lang="en-US"/>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22</a:t>
            </a:fld>
            <a:endParaRPr lang="en-US"/>
          </a:p>
        </p:txBody>
      </p:sp>
    </p:spTree>
    <p:extLst>
      <p:ext uri="{BB962C8B-B14F-4D97-AF65-F5344CB8AC3E}">
        <p14:creationId xmlns:p14="http://schemas.microsoft.com/office/powerpoint/2010/main" val="5143728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Wendy </a:t>
            </a:r>
            <a:r>
              <a:rPr lang="en-US">
                <a:cs typeface="Calibri"/>
              </a:rPr>
              <a:t>(20 min – end by 11:25am)</a:t>
            </a:r>
            <a:endParaRPr lang="en-US"/>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23</a:t>
            </a:fld>
            <a:endParaRPr lang="en-US"/>
          </a:p>
        </p:txBody>
      </p:sp>
    </p:spTree>
    <p:extLst>
      <p:ext uri="{BB962C8B-B14F-4D97-AF65-F5344CB8AC3E}">
        <p14:creationId xmlns:p14="http://schemas.microsoft.com/office/powerpoint/2010/main" val="2521751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Lauren</a:t>
            </a:r>
          </a:p>
        </p:txBody>
      </p:sp>
      <p:sp>
        <p:nvSpPr>
          <p:cNvPr id="4" name="Slide Number Placeholder 3"/>
          <p:cNvSpPr>
            <a:spLocks noGrp="1"/>
          </p:cNvSpPr>
          <p:nvPr>
            <p:ph type="sldNum" sz="quarter" idx="5"/>
          </p:nvPr>
        </p:nvSpPr>
        <p:spPr/>
        <p:txBody>
          <a:bodyPr/>
          <a:lstStyle/>
          <a:p>
            <a:fld id="{EC1C983A-F639-493B-AF0C-28688E8CC55C}" type="slidenum">
              <a:rPr lang="en-US" smtClean="0"/>
              <a:t>2</a:t>
            </a:fld>
            <a:endParaRPr lang="en-US"/>
          </a:p>
        </p:txBody>
      </p:sp>
    </p:spTree>
    <p:extLst>
      <p:ext uri="{BB962C8B-B14F-4D97-AF65-F5344CB8AC3E}">
        <p14:creationId xmlns:p14="http://schemas.microsoft.com/office/powerpoint/2010/main" val="12816730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Lauren &amp; Jennie </a:t>
            </a:r>
            <a:r>
              <a:rPr lang="en-US">
                <a:cs typeface="Calibri"/>
              </a:rPr>
              <a:t>(10 min – end by 11:35am)</a:t>
            </a:r>
            <a:endParaRPr lang="en-US"/>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24</a:t>
            </a:fld>
            <a:endParaRPr lang="en-US"/>
          </a:p>
        </p:txBody>
      </p:sp>
    </p:spTree>
    <p:extLst>
      <p:ext uri="{BB962C8B-B14F-4D97-AF65-F5344CB8AC3E}">
        <p14:creationId xmlns:p14="http://schemas.microsoft.com/office/powerpoint/2010/main" val="4888563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Stephanie </a:t>
            </a:r>
            <a:r>
              <a:rPr lang="en-US">
                <a:cs typeface="Calibri"/>
              </a:rPr>
              <a:t>(10 min – end by 11:45am)</a:t>
            </a:r>
            <a:endParaRPr lang="en-US"/>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25</a:t>
            </a:fld>
            <a:endParaRPr lang="en-US"/>
          </a:p>
        </p:txBody>
      </p:sp>
    </p:spTree>
    <p:extLst>
      <p:ext uri="{BB962C8B-B14F-4D97-AF65-F5344CB8AC3E}">
        <p14:creationId xmlns:p14="http://schemas.microsoft.com/office/powerpoint/2010/main" val="29840485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Lauren </a:t>
            </a:r>
            <a:r>
              <a:rPr lang="en-US">
                <a:cs typeface="Calibri"/>
              </a:rPr>
              <a:t>(15 min – end by 12:00pm)</a:t>
            </a:r>
            <a:endParaRPr lang="en-US"/>
          </a:p>
          <a:p>
            <a:r>
              <a:rPr lang="en-US"/>
              <a:t>Submit questions using link provided in Malinda’s email</a:t>
            </a:r>
          </a:p>
          <a:p>
            <a:r>
              <a:rPr lang="en-US"/>
              <a:t>Building FAQs</a:t>
            </a:r>
          </a:p>
        </p:txBody>
      </p:sp>
      <p:sp>
        <p:nvSpPr>
          <p:cNvPr id="4" name="Slide Number Placeholder 3"/>
          <p:cNvSpPr>
            <a:spLocks noGrp="1"/>
          </p:cNvSpPr>
          <p:nvPr>
            <p:ph type="sldNum" sz="quarter" idx="5"/>
          </p:nvPr>
        </p:nvSpPr>
        <p:spPr/>
        <p:txBody>
          <a:bodyPr/>
          <a:lstStyle/>
          <a:p>
            <a:fld id="{EC1C983A-F639-493B-AF0C-28688E8CC55C}" type="slidenum">
              <a:rPr lang="en-US" smtClean="0"/>
              <a:t>26</a:t>
            </a:fld>
            <a:endParaRPr lang="en-US"/>
          </a:p>
        </p:txBody>
      </p:sp>
    </p:spTree>
    <p:extLst>
      <p:ext uri="{BB962C8B-B14F-4D97-AF65-F5344CB8AC3E}">
        <p14:creationId xmlns:p14="http://schemas.microsoft.com/office/powerpoint/2010/main" val="2739432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Kimberly (5 min – end by 10:05am)</a:t>
            </a:r>
          </a:p>
          <a:p>
            <a:pPr marL="171450" indent="-171450">
              <a:buFont typeface="Arial" panose="020B0604020202020204" pitchFamily="34" charset="0"/>
              <a:buChar char="•"/>
            </a:pPr>
            <a:r>
              <a:rPr lang="en-US"/>
              <a:t>High level – training in sessions Friday and next week.</a:t>
            </a:r>
          </a:p>
          <a:p>
            <a:pPr marL="171450" indent="-171450">
              <a:buFont typeface="Arial" panose="020B0604020202020204" pitchFamily="34" charset="0"/>
              <a:buChar char="•"/>
            </a:pPr>
            <a:r>
              <a:rPr lang="en-US"/>
              <a:t>Put questions in the chat; mute yourself;</a:t>
            </a:r>
          </a:p>
          <a:p>
            <a:pPr marL="171450" indent="-171450">
              <a:buFont typeface="Arial" panose="020B0604020202020204" pitchFamily="34" charset="0"/>
              <a:buChar char="•"/>
            </a:pPr>
            <a:r>
              <a:rPr lang="en-US"/>
              <a:t>Important information in Malinda’s communication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As interfacing agencies you may receive communications from Cardinal instructing you to clean up your data in Cardinal.  This often does not apply to interfacing agencies and you won’t have security to do most of the updates in Cardinal.  Instead you will make updates in the VCCS HCM and it will be interfaced to Cardinal.  In all cases we need to keep our system in sync with Cardinal so that means data needs to be keyed in VCCS HCM and interfaced to Cardinal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Communication Tuesday about looking for the Cardinal emails – be sure to use 3 page guide from Cardinal when setting up credentials for first time.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How to use guides – who is impacted, process change, impact to VCCS, resources – links to job aids on Cardinal, VCCS process guides, VCCS reference materials (like employee attributes charts)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Cardinal go live fixes spreadsheet</a:t>
            </a:r>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3</a:t>
            </a:fld>
            <a:endParaRPr lang="en-US"/>
          </a:p>
        </p:txBody>
      </p:sp>
    </p:spTree>
    <p:extLst>
      <p:ext uri="{BB962C8B-B14F-4D97-AF65-F5344CB8AC3E}">
        <p14:creationId xmlns:p14="http://schemas.microsoft.com/office/powerpoint/2010/main" val="2282007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Imad (10min – end by 10:15am)</a:t>
            </a:r>
          </a:p>
          <a:p>
            <a:r>
              <a:rPr lang="en-US"/>
              <a:t>Can’t do correction mode in Cardinal – have to submit a ticket.  </a:t>
            </a:r>
          </a:p>
          <a:p>
            <a:r>
              <a:rPr lang="en-US"/>
              <a:t>Interfaced transactions will error out (not be loaded in Cardinal) if correction mode is used.  SSC, NVCC, and TCC will have limited staff who will have to keep correction mode.  Double entry will be needed if correction mode is necessary to key into VCCS HCM and submit a ticket to Cardinal for them to enter with correction mode.</a:t>
            </a:r>
          </a:p>
        </p:txBody>
      </p:sp>
      <p:sp>
        <p:nvSpPr>
          <p:cNvPr id="4" name="Slide Number Placeholder 3"/>
          <p:cNvSpPr>
            <a:spLocks noGrp="1"/>
          </p:cNvSpPr>
          <p:nvPr>
            <p:ph type="sldNum" sz="quarter" idx="5"/>
          </p:nvPr>
        </p:nvSpPr>
        <p:spPr/>
        <p:txBody>
          <a:bodyPr/>
          <a:lstStyle/>
          <a:p>
            <a:fld id="{EC1C983A-F639-493B-AF0C-28688E8CC55C}" type="slidenum">
              <a:rPr lang="en-US" smtClean="0"/>
              <a:t>4</a:t>
            </a:fld>
            <a:endParaRPr lang="en-US"/>
          </a:p>
        </p:txBody>
      </p:sp>
    </p:spTree>
    <p:extLst>
      <p:ext uri="{BB962C8B-B14F-4D97-AF65-F5344CB8AC3E}">
        <p14:creationId xmlns:p14="http://schemas.microsoft.com/office/powerpoint/2010/main" val="862184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Imad (10min – end by 10:15am)</a:t>
            </a:r>
          </a:p>
          <a:p>
            <a:r>
              <a:rPr lang="en-US"/>
              <a:t>Can’t do correction mode in Cardinal – have to submit a ticket.  </a:t>
            </a:r>
          </a:p>
          <a:p>
            <a:r>
              <a:rPr lang="en-US"/>
              <a:t>Interfaced transactions will error out (not be loaded in Cardinal) if correction mode is used.  SSC, NVCC, and TCC will have limited staff who will have to keep correction mode.  Double entry will be needed if correction mode is necessary to key into VCCS HCM and submit a ticket to Cardinal for them to enter with correction mode.</a:t>
            </a:r>
          </a:p>
        </p:txBody>
      </p:sp>
      <p:sp>
        <p:nvSpPr>
          <p:cNvPr id="4" name="Slide Number Placeholder 3"/>
          <p:cNvSpPr>
            <a:spLocks noGrp="1"/>
          </p:cNvSpPr>
          <p:nvPr>
            <p:ph type="sldNum" sz="quarter" idx="5"/>
          </p:nvPr>
        </p:nvSpPr>
        <p:spPr/>
        <p:txBody>
          <a:bodyPr/>
          <a:lstStyle/>
          <a:p>
            <a:fld id="{EC1C983A-F639-493B-AF0C-28688E8CC55C}" type="slidenum">
              <a:rPr lang="en-US" smtClean="0"/>
              <a:t>5</a:t>
            </a:fld>
            <a:endParaRPr lang="en-US"/>
          </a:p>
        </p:txBody>
      </p:sp>
    </p:spTree>
    <p:extLst>
      <p:ext uri="{BB962C8B-B14F-4D97-AF65-F5344CB8AC3E}">
        <p14:creationId xmlns:p14="http://schemas.microsoft.com/office/powerpoint/2010/main" val="1795148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Adina &amp; Nicole (10 min – end by 10:25am)</a:t>
            </a:r>
          </a:p>
          <a:p>
            <a:r>
              <a:rPr lang="en-US">
                <a:cs typeface="Calibri"/>
              </a:rPr>
              <a:t>Talk about the </a:t>
            </a:r>
            <a:r>
              <a:rPr lang="en-US" err="1">
                <a:cs typeface="Calibri"/>
              </a:rPr>
              <a:t>myVCCS</a:t>
            </a:r>
            <a:r>
              <a:rPr lang="en-US">
                <a:cs typeface="Calibri"/>
              </a:rPr>
              <a:t> icon</a:t>
            </a:r>
            <a:br>
              <a:rPr lang="en-US">
                <a:cs typeface="+mn-lt"/>
              </a:rPr>
            </a:br>
            <a:r>
              <a:rPr lang="en-US">
                <a:cs typeface="Calibri"/>
              </a:rPr>
              <a:t>Talk about the </a:t>
            </a:r>
            <a:r>
              <a:rPr lang="en-US" err="1">
                <a:cs typeface="Calibri"/>
              </a:rPr>
              <a:t>myVCCS</a:t>
            </a:r>
            <a:r>
              <a:rPr lang="en-US">
                <a:cs typeface="Calibri"/>
              </a:rPr>
              <a:t> email "@email.vccs.edu"</a:t>
            </a:r>
          </a:p>
          <a:p>
            <a:r>
              <a:rPr lang="en-US">
                <a:cs typeface="Calibri"/>
              </a:rPr>
              <a:t>* future opportunity to not double MFA, coming soon "progressive" elaboration</a:t>
            </a:r>
            <a:br>
              <a:rPr lang="en-US">
                <a:cs typeface="+mn-lt"/>
              </a:rPr>
            </a:br>
            <a:br>
              <a:rPr lang="en-US">
                <a:cs typeface="+mn-lt"/>
              </a:rPr>
            </a:br>
            <a:r>
              <a:rPr lang="en-US"/>
              <a:t>• </a:t>
            </a:r>
            <a:r>
              <a:rPr lang="en-US" u="sng">
                <a:hlinkClick r:id="rId3"/>
              </a:rPr>
              <a:t>*@public.govdelivery.com</a:t>
            </a:r>
            <a:br>
              <a:rPr lang="en-US" u="sng">
                <a:cs typeface="+mn-lt"/>
              </a:rPr>
            </a:br>
            <a:r>
              <a:rPr lang="en-US" u="sng"/>
              <a:t>• *@cardinal.virginia.gov</a:t>
            </a:r>
            <a:br>
              <a:rPr lang="en-US" u="sng">
                <a:cs typeface="+mn-lt"/>
              </a:rPr>
            </a:br>
            <a:r>
              <a:rPr lang="en-US" u="sng"/>
              <a:t>• *@doa.virginia.gov</a:t>
            </a:r>
            <a:endParaRPr lang="en-US">
              <a:cs typeface="Calibri"/>
            </a:endParaRPr>
          </a:p>
          <a:p>
            <a:endParaRPr lang="en-US">
              <a:cs typeface="Calibri"/>
            </a:endParaRPr>
          </a:p>
          <a:p>
            <a:r>
              <a:rPr lang="en-US">
                <a:cs typeface="Calibri"/>
              </a:rPr>
              <a:t>Get DT – Video link to put in here too</a:t>
            </a:r>
          </a:p>
        </p:txBody>
      </p:sp>
      <p:sp>
        <p:nvSpPr>
          <p:cNvPr id="4" name="Slide Number Placeholder 3"/>
          <p:cNvSpPr>
            <a:spLocks noGrp="1"/>
          </p:cNvSpPr>
          <p:nvPr>
            <p:ph type="sldNum" sz="quarter" idx="5"/>
          </p:nvPr>
        </p:nvSpPr>
        <p:spPr/>
        <p:txBody>
          <a:bodyPr/>
          <a:lstStyle/>
          <a:p>
            <a:fld id="{EC1C983A-F639-493B-AF0C-28688E8CC55C}" type="slidenum">
              <a:rPr lang="en-US" smtClean="0"/>
              <a:t>6</a:t>
            </a:fld>
            <a:endParaRPr lang="en-US"/>
          </a:p>
        </p:txBody>
      </p:sp>
    </p:spTree>
    <p:extLst>
      <p:ext uri="{BB962C8B-B14F-4D97-AF65-F5344CB8AC3E}">
        <p14:creationId xmlns:p14="http://schemas.microsoft.com/office/powerpoint/2010/main" val="1234344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Adina &amp; Nicole </a:t>
            </a:r>
            <a:r>
              <a:rPr lang="en-US">
                <a:cs typeface="Calibri"/>
              </a:rPr>
              <a:t>(10 min – end by 10:25am)</a:t>
            </a:r>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7</a:t>
            </a:fld>
            <a:endParaRPr lang="en-US"/>
          </a:p>
        </p:txBody>
      </p:sp>
    </p:spTree>
    <p:extLst>
      <p:ext uri="{BB962C8B-B14F-4D97-AF65-F5344CB8AC3E}">
        <p14:creationId xmlns:p14="http://schemas.microsoft.com/office/powerpoint/2010/main" val="18638021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Carly </a:t>
            </a:r>
            <a:r>
              <a:rPr lang="en-US">
                <a:cs typeface="Calibri"/>
              </a:rPr>
              <a:t>(20 min – end by 10:45am)</a:t>
            </a:r>
            <a:endParaRPr lang="en-US"/>
          </a:p>
          <a:p>
            <a:r>
              <a:rPr lang="en-US"/>
              <a:t>Importance of creating positions first</a:t>
            </a:r>
          </a:p>
          <a:p>
            <a:r>
              <a:rPr lang="en-US"/>
              <a:t>When an employees moves to a different college do a terminate and a hire</a:t>
            </a:r>
          </a:p>
          <a:p>
            <a:r>
              <a:rPr lang="en-US"/>
              <a:t>Can’t use correct history – use a new effective date or sequence</a:t>
            </a:r>
          </a:p>
        </p:txBody>
      </p:sp>
      <p:sp>
        <p:nvSpPr>
          <p:cNvPr id="4" name="Slide Number Placeholder 3"/>
          <p:cNvSpPr>
            <a:spLocks noGrp="1"/>
          </p:cNvSpPr>
          <p:nvPr>
            <p:ph type="sldNum" sz="quarter" idx="5"/>
          </p:nvPr>
        </p:nvSpPr>
        <p:spPr/>
        <p:txBody>
          <a:bodyPr/>
          <a:lstStyle/>
          <a:p>
            <a:fld id="{EC1C983A-F639-493B-AF0C-28688E8CC55C}" type="slidenum">
              <a:rPr lang="en-US" smtClean="0"/>
              <a:t>8</a:t>
            </a:fld>
            <a:endParaRPr lang="en-US"/>
          </a:p>
        </p:txBody>
      </p:sp>
    </p:spTree>
    <p:extLst>
      <p:ext uri="{BB962C8B-B14F-4D97-AF65-F5344CB8AC3E}">
        <p14:creationId xmlns:p14="http://schemas.microsoft.com/office/powerpoint/2010/main" val="2231946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Carly </a:t>
            </a:r>
            <a:r>
              <a:rPr lang="en-US">
                <a:cs typeface="Calibri"/>
              </a:rPr>
              <a:t>(20 min – end by 10:45am)</a:t>
            </a:r>
            <a:endParaRPr lang="en-US"/>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9</a:t>
            </a:fld>
            <a:endParaRPr lang="en-US"/>
          </a:p>
        </p:txBody>
      </p:sp>
    </p:spTree>
    <p:extLst>
      <p:ext uri="{BB962C8B-B14F-4D97-AF65-F5344CB8AC3E}">
        <p14:creationId xmlns:p14="http://schemas.microsoft.com/office/powerpoint/2010/main" val="756171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2C64ACD-4EEC-4A5C-B431-7B2FBC910F9E}" type="datetimeFigureOut">
              <a:rPr lang="en-US" smtClean="0"/>
              <a:t>9/29/2022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100468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C64ACD-4EEC-4A5C-B431-7B2FBC910F9E}" type="datetimeFigureOut">
              <a:rPr lang="en-US" smtClean="0"/>
              <a:t>9/29/2022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3406612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C64ACD-4EEC-4A5C-B431-7B2FBC910F9E}" type="datetimeFigureOut">
              <a:rPr lang="en-US" smtClean="0"/>
              <a:t>9/29/2022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38070530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C64ACD-4EEC-4A5C-B431-7B2FBC910F9E}" type="datetimeFigureOut">
              <a:rPr lang="en-US" smtClean="0"/>
              <a:t>9/29/2022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1690970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C64ACD-4EEC-4A5C-B431-7B2FBC910F9E}" type="datetimeFigureOut">
              <a:rPr lang="en-US" smtClean="0"/>
              <a:t>9/29/2022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176747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C64ACD-4EEC-4A5C-B431-7B2FBC910F9E}" type="datetimeFigureOut">
              <a:rPr lang="en-US" smtClean="0"/>
              <a:t>9/29/2022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2206160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C64ACD-4EEC-4A5C-B431-7B2FBC910F9E}" type="datetimeFigureOut">
              <a:rPr lang="en-US" smtClean="0"/>
              <a:t>9/29/2022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8293630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C64ACD-4EEC-4A5C-B431-7B2FBC910F9E}" type="datetimeFigureOut">
              <a:rPr lang="en-US" smtClean="0"/>
              <a:t>9/29/2022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229915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C64ACD-4EEC-4A5C-B431-7B2FBC910F9E}" type="datetimeFigureOut">
              <a:rPr lang="en-US" smtClean="0"/>
              <a:t>9/29/2022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102242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C64ACD-4EEC-4A5C-B431-7B2FBC910F9E}" type="datetimeFigureOut">
              <a:rPr lang="en-US" smtClean="0"/>
              <a:t>9/29/2022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3241251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2C64ACD-4EEC-4A5C-B431-7B2FBC910F9E}" type="datetimeFigureOut">
              <a:rPr lang="en-US" smtClean="0"/>
              <a:t>9/29/2022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344975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C64ACD-4EEC-4A5C-B431-7B2FBC910F9E}" type="datetimeFigureOut">
              <a:rPr lang="en-US" smtClean="0"/>
              <a:t>9/29/2022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2942535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22C64ACD-4EEC-4A5C-B431-7B2FBC910F9E}" type="datetimeFigureOut">
              <a:rPr lang="en-US" smtClean="0"/>
              <a:t>9/29/2022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2512875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C64ACD-4EEC-4A5C-B431-7B2FBC910F9E}" type="datetimeFigureOut">
              <a:rPr lang="en-US" smtClean="0"/>
              <a:t>9/29/2022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1029491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2C64ACD-4EEC-4A5C-B431-7B2FBC910F9E}" type="datetimeFigureOut">
              <a:rPr lang="en-US" smtClean="0"/>
              <a:t>9/29/2022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689744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2C64ACD-4EEC-4A5C-B431-7B2FBC910F9E}" type="datetimeFigureOut">
              <a:rPr lang="en-US" smtClean="0"/>
              <a:t>9/29/2022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3980634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2C64ACD-4EEC-4A5C-B431-7B2FBC910F9E}" type="datetimeFigureOut">
              <a:rPr lang="en-US" smtClean="0"/>
              <a:t>9/29/2022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ED456A9-1347-415F-85D4-4A3C430A7681}" type="slidenum">
              <a:rPr lang="en-US" smtClean="0"/>
              <a:t>‹#›</a:t>
            </a:fld>
            <a:endParaRPr lang="en-US"/>
          </a:p>
        </p:txBody>
      </p:sp>
    </p:spTree>
    <p:extLst>
      <p:ext uri="{BB962C8B-B14F-4D97-AF65-F5344CB8AC3E}">
        <p14:creationId xmlns:p14="http://schemas.microsoft.com/office/powerpoint/2010/main" val="2341281232"/>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creativecommons.org/licenses/by/3.0/" TargetMode="External"/><Relationship Id="rId5" Type="http://schemas.openxmlformats.org/officeDocument/2006/relationships/image" Target="../media/image2.png"/><Relationship Id="rId4" Type="http://schemas.openxmlformats.org/officeDocument/2006/relationships/hyperlink" Target="https://www.flickr.com/photos/66020093@N03/34832440691"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image" Target="../media/image14.png"/><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hyperlink" Target="https://www.cardinalproject.virginia.gov/sites/default/files/2021-09/HCM%20Reports%20Catalog.pdf" TargetMode="External"/></Relationships>
</file>

<file path=ppt/slides/_rels/slide2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vccs.zoom.us/j/83216427786" TargetMode="External"/><Relationship Id="rId7" Type="http://schemas.openxmlformats.org/officeDocument/2006/relationships/hyperlink" Target="https://bit.ly/Cardinal-Questions"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hyperlink" Target="https://docs.google.com/forms/d/e/1FAIpQLSeMj73CiI02mhSXC5vTMutncxJPbQiMHIxYjKjFj82wb54AqQ/viewform" TargetMode="External"/><Relationship Id="rId5" Type="http://schemas.openxmlformats.org/officeDocument/2006/relationships/hyperlink" Target="https://www.ssc.vccs.edu/human-resources/cardinal-transition/" TargetMode="External"/><Relationship Id="rId4" Type="http://schemas.openxmlformats.org/officeDocument/2006/relationships/hyperlink" Target="mailto:help@ssc.vccs.edu" TargetMode="External"/><Relationship Id="rId9" Type="http://schemas.openxmlformats.org/officeDocument/2006/relationships/image" Target="../media/image15.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4.xml"/><Relationship Id="rId5" Type="http://schemas.openxmlformats.org/officeDocument/2006/relationships/image" Target="../media/image16.jpeg"/><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3" Type="http://schemas.openxmlformats.org/officeDocument/2006/relationships/hyperlink" Target="https://bit.ly/Cardinal-Zoom-Support-GoLiveWeek"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hyperlink" Target="mailto:help@ssc.vccs.edu"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y.cardinal.virginia.gov"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hyperlink" Target="https://cardinalproject.virginia.gov/sites/default/files/2022-03/Cardinal%20Registration%20Quick%20Start%20Guide.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cardinalproject.virginia.gov/sites/default/files/2021-09/Cardinal%20Security%20Statewide%20Access%20Form%20SE-SW-001-R1.pdf" TargetMode="External"/><Relationship Id="rId7"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hyperlink" Target="https://www.cardinalproject.virginia.gov/security" TargetMode="External"/><Relationship Id="rId4" Type="http://schemas.openxmlformats.org/officeDocument/2006/relationships/hyperlink" Target="https://www.cardinalproject.virginia.gov/sites/default/files/2022-03/Statewide%20Cardinal%20Security%20Officers_0.xlsx" TargetMode="External"/></Relationships>
</file>

<file path=ppt/slides/_rels/slide6.xml.rels><?xml version="1.0" encoding="UTF-8" standalone="yes"?>
<Relationships xmlns="http://schemas.openxmlformats.org/package/2006/relationships"><Relationship Id="rId3" Type="http://schemas.microsoft.com/office/2018/10/relationships/comments" Target="../comments/modernComment_1E3_378A66B0.xml"/><Relationship Id="rId7"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6.jpeg"/><Relationship Id="rId5" Type="http://schemas.openxmlformats.org/officeDocument/2006/relationships/hyperlink" Target="https://cardinalproject.virginia.gov/sites/default/files/2022-03/Cardinal%20Registration%20Quick%20Start%20Guide.pdf" TargetMode="Externa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36734" y="609600"/>
            <a:ext cx="3737268" cy="1828800"/>
          </a:xfrm>
        </p:spPr>
        <p:txBody>
          <a:bodyPr>
            <a:normAutofit/>
          </a:bodyPr>
          <a:lstStyle/>
          <a:p>
            <a:pPr algn="ctr"/>
            <a:r>
              <a:rPr lang="en-US">
                <a:solidFill>
                  <a:schemeClr val="tx1"/>
                </a:solidFill>
              </a:rPr>
              <a:t>VCCS Cardinal Go-Live User Meeting</a:t>
            </a:r>
          </a:p>
        </p:txBody>
      </p:sp>
      <p:sp>
        <p:nvSpPr>
          <p:cNvPr id="3" name="Content Placeholder 2"/>
          <p:cNvSpPr>
            <a:spLocks noGrp="1"/>
          </p:cNvSpPr>
          <p:nvPr>
            <p:ph idx="1"/>
          </p:nvPr>
        </p:nvSpPr>
        <p:spPr>
          <a:xfrm>
            <a:off x="6096000" y="2160589"/>
            <a:ext cx="3178002" cy="3880773"/>
          </a:xfrm>
        </p:spPr>
        <p:txBody>
          <a:bodyPr vert="horz" lIns="91440" tIns="45720" rIns="91440" bIns="45720" rtlCol="0">
            <a:normAutofit/>
          </a:bodyPr>
          <a:lstStyle/>
          <a:p>
            <a:pPr marL="0" indent="0">
              <a:buNone/>
            </a:pPr>
            <a:endParaRPr lang="en-US" b="1"/>
          </a:p>
          <a:p>
            <a:pPr marL="0" indent="0">
              <a:buNone/>
            </a:pPr>
            <a:r>
              <a:rPr lang="en-US" b="1"/>
              <a:t>September 29, 2022</a:t>
            </a:r>
          </a:p>
          <a:p>
            <a:pPr marL="0" indent="0">
              <a:buNone/>
            </a:pPr>
            <a:endParaRPr lang="en-US"/>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5162" r="31904" b="-1"/>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11" name="Isosceles Triangle 10">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 close up of a logo&#10;&#10;Description automatically generated">
            <a:extLst>
              <a:ext uri="{FF2B5EF4-FFF2-40B4-BE49-F238E27FC236}">
                <a16:creationId xmlns:a16="http://schemas.microsoft.com/office/drawing/2014/main" id="{B142FE45-6E22-4719-B031-99232B354FA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
        <p:nvSpPr>
          <p:cNvPr id="5" name="TextBox 4">
            <a:extLst>
              <a:ext uri="{FF2B5EF4-FFF2-40B4-BE49-F238E27FC236}">
                <a16:creationId xmlns:a16="http://schemas.microsoft.com/office/drawing/2014/main" id="{E7EB5BB4-7881-C531-C782-9BED0CB4E7F8}"/>
              </a:ext>
            </a:extLst>
          </p:cNvPr>
          <p:cNvSpPr txBox="1"/>
          <p:nvPr/>
        </p:nvSpPr>
        <p:spPr>
          <a:xfrm>
            <a:off x="9795190" y="6657945"/>
            <a:ext cx="2396810"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4" tooltip="https://www.flickr.com/photos/66020093@N03/34832440691">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6" tooltip="https://creativecommons.org/licenses/by/3.0/">
                  <a:extLst>
                    <a:ext uri="{A12FA001-AC4F-418D-AE19-62706E023703}">
                      <ahyp:hlinkClr xmlns:ahyp="http://schemas.microsoft.com/office/drawing/2018/hyperlinkcolor" val="tx"/>
                    </a:ext>
                  </a:extLst>
                </a:hlinkClick>
              </a:rPr>
              <a:t>CC BY</a:t>
            </a:r>
            <a:endParaRPr lang="en-US" sz="700">
              <a:solidFill>
                <a:srgbClr val="FFFFFF"/>
              </a:solidFill>
            </a:endParaRPr>
          </a:p>
        </p:txBody>
      </p:sp>
    </p:spTree>
    <p:extLst>
      <p:ext uri="{BB962C8B-B14F-4D97-AF65-F5344CB8AC3E}">
        <p14:creationId xmlns:p14="http://schemas.microsoft.com/office/powerpoint/2010/main" val="286025783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D5106B0C-7F1F-6FE4-A659-0AAB5F67B798}"/>
              </a:ext>
            </a:extLst>
          </p:cNvPr>
          <p:cNvSpPr txBox="1">
            <a:spLocks noGrp="1"/>
          </p:cNvSpPr>
          <p:nvPr>
            <p:ph sz="half" idx="1"/>
          </p:nvPr>
        </p:nvSpPr>
        <p:spPr>
          <a:xfrm>
            <a:off x="344894" y="1131570"/>
            <a:ext cx="3042118" cy="4847481"/>
          </a:xfrm>
          <a:prstGeom prst="rect">
            <a:avLst/>
          </a:prstGeom>
          <a:noFill/>
        </p:spPr>
        <p:txBody>
          <a:bodyPr vert="horz" wrap="square" lIns="91440" tIns="45720" rIns="91440" bIns="45720" rtlCol="0" anchor="t">
            <a:spAutoFit/>
          </a:bodyPr>
          <a:lstStyle/>
          <a:p>
            <a:pPr marL="0" indent="0">
              <a:buNone/>
            </a:pPr>
            <a:r>
              <a:rPr lang="en-US" sz="1400" b="1" u="sng">
                <a:solidFill>
                  <a:schemeClr val="tx1"/>
                </a:solidFill>
              </a:rPr>
              <a:t>Business Impacts </a:t>
            </a:r>
            <a:r>
              <a:rPr lang="en-US" sz="1400">
                <a:solidFill>
                  <a:schemeClr val="tx1"/>
                </a:solidFill>
              </a:rPr>
              <a:t>&gt; </a:t>
            </a:r>
          </a:p>
          <a:p>
            <a:pPr marL="228600" indent="-228600"/>
            <a:r>
              <a:rPr lang="en-US" sz="1350">
                <a:solidFill>
                  <a:schemeClr val="tx1"/>
                </a:solidFill>
              </a:rPr>
              <a:t>The </a:t>
            </a:r>
            <a:r>
              <a:rPr lang="en-US" sz="1350" b="0" i="0" u="none" strike="noStrike" baseline="0">
                <a:solidFill>
                  <a:schemeClr val="tx1"/>
                </a:solidFill>
              </a:rPr>
              <a:t>transition from Commonwealth legacy systems to Cardinal HCM will have significant impacts to the way agencies conduct business. </a:t>
            </a:r>
            <a:r>
              <a:rPr lang="en-US" sz="1350">
                <a:solidFill>
                  <a:schemeClr val="tx1"/>
                </a:solidFill>
              </a:rPr>
              <a:t>This improves transaction processing efficiency, reduces transaction timing dependencies, and reduces reconciliation issues.</a:t>
            </a:r>
          </a:p>
          <a:p>
            <a:pPr marL="228600" indent="-228600"/>
            <a:r>
              <a:rPr lang="en-US" sz="1350">
                <a:solidFill>
                  <a:schemeClr val="tx1"/>
                </a:solidFill>
              </a:rPr>
              <a:t>Due to Cardinal Requirements, some VCCS Action and Action-Reason Codes have been created, modified, and/or inactivated.  These changes allow VCCS data to interface correctly from HCM to Cardinal.  </a:t>
            </a:r>
          </a:p>
          <a:p>
            <a:pPr marL="228600" indent="-228600"/>
            <a:r>
              <a:rPr lang="en-US" sz="1350">
                <a:solidFill>
                  <a:schemeClr val="tx1"/>
                </a:solidFill>
              </a:rPr>
              <a:t>The Action and Action-Reason Codes trigger a plethora of benefits actions, which must be addressed daily.</a:t>
            </a:r>
          </a:p>
        </p:txBody>
      </p:sp>
      <p:graphicFrame>
        <p:nvGraphicFramePr>
          <p:cNvPr id="3" name="Table 2">
            <a:extLst>
              <a:ext uri="{FF2B5EF4-FFF2-40B4-BE49-F238E27FC236}">
                <a16:creationId xmlns:a16="http://schemas.microsoft.com/office/drawing/2014/main" id="{3C713DB0-5E59-53F4-ED0E-FB647CCA7B1B}"/>
              </a:ext>
            </a:extLst>
          </p:cNvPr>
          <p:cNvGraphicFramePr>
            <a:graphicFrameLocks noGrp="1"/>
          </p:cNvGraphicFramePr>
          <p:nvPr/>
        </p:nvGraphicFramePr>
        <p:xfrm>
          <a:off x="3499037" y="1125795"/>
          <a:ext cx="8136703" cy="5606475"/>
        </p:xfrm>
        <a:graphic>
          <a:graphicData uri="http://schemas.openxmlformats.org/drawingml/2006/table">
            <a:tbl>
              <a:tblPr>
                <a:tableStyleId>{93296810-A885-4BE3-A3E7-6D5BEEA58F35}</a:tableStyleId>
              </a:tblPr>
              <a:tblGrid>
                <a:gridCol w="855726">
                  <a:extLst>
                    <a:ext uri="{9D8B030D-6E8A-4147-A177-3AD203B41FA5}">
                      <a16:colId xmlns:a16="http://schemas.microsoft.com/office/drawing/2014/main" val="89981822"/>
                    </a:ext>
                  </a:extLst>
                </a:gridCol>
                <a:gridCol w="868747">
                  <a:extLst>
                    <a:ext uri="{9D8B030D-6E8A-4147-A177-3AD203B41FA5}">
                      <a16:colId xmlns:a16="http://schemas.microsoft.com/office/drawing/2014/main" val="1560082150"/>
                    </a:ext>
                  </a:extLst>
                </a:gridCol>
                <a:gridCol w="786930">
                  <a:extLst>
                    <a:ext uri="{9D8B030D-6E8A-4147-A177-3AD203B41FA5}">
                      <a16:colId xmlns:a16="http://schemas.microsoft.com/office/drawing/2014/main" val="3003372059"/>
                    </a:ext>
                  </a:extLst>
                </a:gridCol>
                <a:gridCol w="641001">
                  <a:extLst>
                    <a:ext uri="{9D8B030D-6E8A-4147-A177-3AD203B41FA5}">
                      <a16:colId xmlns:a16="http://schemas.microsoft.com/office/drawing/2014/main" val="3695317692"/>
                    </a:ext>
                  </a:extLst>
                </a:gridCol>
                <a:gridCol w="501211">
                  <a:extLst>
                    <a:ext uri="{9D8B030D-6E8A-4147-A177-3AD203B41FA5}">
                      <a16:colId xmlns:a16="http://schemas.microsoft.com/office/drawing/2014/main" val="3003478329"/>
                    </a:ext>
                  </a:extLst>
                </a:gridCol>
                <a:gridCol w="550110">
                  <a:extLst>
                    <a:ext uri="{9D8B030D-6E8A-4147-A177-3AD203B41FA5}">
                      <a16:colId xmlns:a16="http://schemas.microsoft.com/office/drawing/2014/main" val="3393226357"/>
                    </a:ext>
                  </a:extLst>
                </a:gridCol>
                <a:gridCol w="1186524">
                  <a:extLst>
                    <a:ext uri="{9D8B030D-6E8A-4147-A177-3AD203B41FA5}">
                      <a16:colId xmlns:a16="http://schemas.microsoft.com/office/drawing/2014/main" val="3694841637"/>
                    </a:ext>
                  </a:extLst>
                </a:gridCol>
                <a:gridCol w="2746454">
                  <a:extLst>
                    <a:ext uri="{9D8B030D-6E8A-4147-A177-3AD203B41FA5}">
                      <a16:colId xmlns:a16="http://schemas.microsoft.com/office/drawing/2014/main" val="1889258843"/>
                    </a:ext>
                  </a:extLst>
                </a:gridCol>
              </a:tblGrid>
              <a:tr h="621347">
                <a:tc>
                  <a:txBody>
                    <a:bodyPr/>
                    <a:lstStyle/>
                    <a:p>
                      <a:pPr algn="ctr" fontAlgn="ctr"/>
                      <a:r>
                        <a:rPr lang="en-US" sz="1050" b="1" u="none" strike="noStrike">
                          <a:solidFill>
                            <a:srgbClr val="C00000"/>
                          </a:solidFill>
                          <a:effectLst/>
                        </a:rPr>
                        <a:t>Cardinal Action</a:t>
                      </a:r>
                      <a:br>
                        <a:rPr lang="en-US" sz="1050" b="1" u="none" strike="noStrike">
                          <a:solidFill>
                            <a:srgbClr val="C00000"/>
                          </a:solidFill>
                          <a:effectLst/>
                        </a:rPr>
                      </a:br>
                      <a:r>
                        <a:rPr lang="en-US" sz="1050" b="1" u="none" strike="noStrike">
                          <a:solidFill>
                            <a:srgbClr val="C00000"/>
                          </a:solidFill>
                          <a:effectLst/>
                        </a:rPr>
                        <a:t>Description</a:t>
                      </a:r>
                      <a:endParaRPr lang="en-US" sz="1050" b="1" i="0" u="none" strike="noStrike">
                        <a:solidFill>
                          <a:srgbClr val="C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en-US" sz="1050" b="1" u="none" strike="noStrike">
                          <a:solidFill>
                            <a:srgbClr val="C00000"/>
                          </a:solidFill>
                          <a:effectLst/>
                        </a:rPr>
                        <a:t>Cardinal Reason </a:t>
                      </a:r>
                      <a:br>
                        <a:rPr lang="en-US" sz="1050" b="1" u="none" strike="noStrike">
                          <a:solidFill>
                            <a:srgbClr val="C00000"/>
                          </a:solidFill>
                          <a:effectLst/>
                        </a:rPr>
                      </a:br>
                      <a:r>
                        <a:rPr lang="en-US" sz="1050" b="1" u="none" strike="noStrike">
                          <a:solidFill>
                            <a:srgbClr val="C00000"/>
                          </a:solidFill>
                          <a:effectLst/>
                        </a:rPr>
                        <a:t>Description</a:t>
                      </a:r>
                      <a:endParaRPr lang="en-US" sz="1050" b="1" i="0" u="none" strike="noStrike">
                        <a:solidFill>
                          <a:srgbClr val="C00000"/>
                        </a:solidFill>
                        <a:effectLst/>
                        <a:latin typeface="Arial" panose="020B0604020202020204" pitchFamily="34" charset="0"/>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en-US" sz="1050" b="1" u="none" strike="noStrike">
                          <a:solidFill>
                            <a:srgbClr val="C00000"/>
                          </a:solidFill>
                          <a:effectLst/>
                        </a:rPr>
                        <a:t>Cardinal Action</a:t>
                      </a:r>
                      <a:endParaRPr lang="en-US" sz="1050" b="1" i="0" u="none" strike="noStrike">
                        <a:solidFill>
                          <a:srgbClr val="C00000"/>
                        </a:solidFill>
                        <a:effectLst/>
                        <a:latin typeface="Arial" panose="020B0604020202020204" pitchFamily="34" charset="0"/>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en-US" sz="1050" b="1" u="none" strike="noStrike">
                          <a:solidFill>
                            <a:srgbClr val="C00000"/>
                          </a:solidFill>
                          <a:effectLst/>
                        </a:rPr>
                        <a:t>Cardinal Action-Reason</a:t>
                      </a:r>
                      <a:endParaRPr lang="en-US" sz="1050" b="1" i="0" u="none" strike="noStrike">
                        <a:solidFill>
                          <a:srgbClr val="C00000"/>
                        </a:solidFill>
                        <a:effectLst/>
                        <a:latin typeface="Arial" panose="020B0604020202020204" pitchFamily="34" charset="0"/>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en-US" sz="1050" b="1" u="none" strike="noStrike">
                          <a:effectLst/>
                        </a:rPr>
                        <a:t>HRMS Action</a:t>
                      </a:r>
                      <a:endParaRPr lang="en-US" sz="1050" b="1" i="0" u="none" strike="noStrike">
                        <a:solidFill>
                          <a:srgbClr val="000000"/>
                        </a:solidFill>
                        <a:effectLst/>
                        <a:latin typeface="Arial" panose="020B0604020202020204" pitchFamily="34" charset="0"/>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en-US" sz="1050" b="1" u="none" strike="noStrike">
                          <a:effectLst/>
                        </a:rPr>
                        <a:t>HRMS Action-Reason</a:t>
                      </a:r>
                      <a:endParaRPr lang="en-US" sz="1050" b="1" i="0" u="none" strike="noStrike">
                        <a:solidFill>
                          <a:srgbClr val="000000"/>
                        </a:solidFill>
                        <a:effectLst/>
                        <a:latin typeface="Arial" panose="020B0604020202020204" pitchFamily="34" charset="0"/>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l" fontAlgn="ctr"/>
                      <a:r>
                        <a:rPr lang="en-US" sz="1050" b="1" u="none" strike="noStrike">
                          <a:effectLst/>
                        </a:rPr>
                        <a:t>HRMS Description</a:t>
                      </a:r>
                      <a:endParaRPr lang="en-US" sz="1050" b="1" i="0" u="none" strike="noStrike">
                        <a:solidFill>
                          <a:srgbClr val="000000"/>
                        </a:solidFill>
                        <a:effectLst/>
                        <a:latin typeface="Arial" panose="020B0604020202020204" pitchFamily="34" charset="0"/>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en-US" sz="1050" u="none" strike="noStrike">
                          <a:effectLst/>
                        </a:rPr>
                        <a:t>Cardinal Comments</a:t>
                      </a:r>
                      <a:endParaRPr lang="en-US" sz="1050" b="1" i="0" u="none" strike="noStrike">
                        <a:solidFill>
                          <a:srgbClr val="000000"/>
                        </a:solidFill>
                        <a:effectLst/>
                        <a:latin typeface="Arial" panose="020B0604020202020204" pitchFamily="34" charset="0"/>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05189886"/>
                  </a:ext>
                </a:extLst>
              </a:tr>
              <a:tr h="482432">
                <a:tc>
                  <a:txBody>
                    <a:bodyPr/>
                    <a:lstStyle/>
                    <a:p>
                      <a:pPr algn="ctr" fontAlgn="ctr"/>
                      <a:r>
                        <a:rPr lang="en-US" sz="1050" u="none" strike="noStrike">
                          <a:effectLst/>
                        </a:rPr>
                        <a:t>Hire</a:t>
                      </a:r>
                      <a:endParaRPr lang="en-US" sz="105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sz="1050" u="none" strike="noStrike">
                          <a:effectLst/>
                        </a:rPr>
                        <a:t>Transfer In Comp Lateral</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XCL</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CVT</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Competitive Voluntary Transfer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Transfer in competitive lateral; employee has no historical record in BU.</a:t>
                      </a:r>
                      <a:endParaRPr lang="en-US" sz="1050" b="0" i="0" u="none" strike="noStrike">
                        <a:solidFill>
                          <a:srgbClr val="000000"/>
                        </a:solidFill>
                        <a:effectLst/>
                        <a:latin typeface="Arial" panose="020B0604020202020204" pitchFamily="34" charset="0"/>
                      </a:endParaRPr>
                    </a:p>
                  </a:txBody>
                  <a:tcPr marL="0" marR="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51662501"/>
                  </a:ext>
                </a:extLst>
              </a:tr>
              <a:tr h="482432">
                <a:tc>
                  <a:txBody>
                    <a:bodyPr/>
                    <a:lstStyle/>
                    <a:p>
                      <a:pPr algn="ctr" fontAlgn="ctr"/>
                      <a:r>
                        <a:rPr lang="en-US" sz="1050" u="none" strike="noStrike">
                          <a:effectLst/>
                        </a:rPr>
                        <a:t>Hire</a:t>
                      </a:r>
                      <a:endParaRPr lang="en-US" sz="105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sz="1050" u="none" strike="noStrike">
                          <a:effectLst/>
                        </a:rPr>
                        <a:t>Transfer In Non-Competitive</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XNC</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NCT</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Non-Competitive Transfer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Transfer in non-competitive; employee has no historical record in BU (DOC, VCCS).</a:t>
                      </a:r>
                      <a:endParaRPr lang="en-US" sz="1050" b="0" i="0" u="none" strike="noStrike">
                        <a:solidFill>
                          <a:srgbClr val="000000"/>
                        </a:solidFill>
                        <a:effectLst/>
                        <a:latin typeface="Arial" panose="020B0604020202020204" pitchFamily="34" charset="0"/>
                      </a:endParaRPr>
                    </a:p>
                  </a:txBody>
                  <a:tcPr marL="0" marR="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24827361"/>
                  </a:ext>
                </a:extLst>
              </a:tr>
              <a:tr h="321621">
                <a:tc>
                  <a:txBody>
                    <a:bodyPr/>
                    <a:lstStyle/>
                    <a:p>
                      <a:pPr algn="ctr" fontAlgn="ctr"/>
                      <a:r>
                        <a:rPr lang="en-US" sz="1050" u="none" strike="noStrike">
                          <a:effectLst/>
                        </a:rPr>
                        <a:t>Hire</a:t>
                      </a:r>
                      <a:endParaRPr lang="en-US" sz="105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sz="1050" u="none" strike="noStrike">
                          <a:effectLst/>
                        </a:rPr>
                        <a:t>New Hire</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NEW</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NEW</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New Hire - Salaried</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Original Appointment.</a:t>
                      </a:r>
                      <a:endParaRPr lang="en-US" sz="1050" b="0" i="0" u="none" strike="noStrike">
                        <a:solidFill>
                          <a:srgbClr val="000000"/>
                        </a:solidFill>
                        <a:effectLst/>
                        <a:latin typeface="Arial" panose="020B0604020202020204" pitchFamily="34" charset="0"/>
                      </a:endParaRPr>
                    </a:p>
                  </a:txBody>
                  <a:tcPr marL="0" marR="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35036789"/>
                  </a:ext>
                </a:extLst>
              </a:tr>
              <a:tr h="321621">
                <a:tc>
                  <a:txBody>
                    <a:bodyPr/>
                    <a:lstStyle/>
                    <a:p>
                      <a:pPr algn="ctr" fontAlgn="ctr"/>
                      <a:r>
                        <a:rPr lang="en-US" sz="1050" u="none" strike="noStrike">
                          <a:effectLst/>
                        </a:rPr>
                        <a:t>Hire</a:t>
                      </a:r>
                      <a:endParaRPr lang="en-US" sz="105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sz="1050" u="none" strike="noStrike">
                          <a:effectLst/>
                        </a:rPr>
                        <a:t>New Hire</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NEW</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NWA</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New Hire - Wage/Adjunct</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Original Appointment.</a:t>
                      </a:r>
                      <a:endParaRPr lang="en-US" sz="1050" b="0" i="0" u="none" strike="noStrike">
                        <a:solidFill>
                          <a:srgbClr val="000000"/>
                        </a:solidFill>
                        <a:effectLst/>
                        <a:latin typeface="Arial" panose="020B0604020202020204" pitchFamily="34" charset="0"/>
                      </a:endParaRPr>
                    </a:p>
                  </a:txBody>
                  <a:tcPr marL="0" marR="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41779054"/>
                  </a:ext>
                </a:extLst>
              </a:tr>
              <a:tr h="321621">
                <a:tc>
                  <a:txBody>
                    <a:bodyPr/>
                    <a:lstStyle/>
                    <a:p>
                      <a:pPr algn="ctr" fontAlgn="ctr"/>
                      <a:r>
                        <a:rPr lang="en-US" sz="1050" u="none" strike="noStrike">
                          <a:effectLst/>
                        </a:rPr>
                        <a:t>Hire</a:t>
                      </a:r>
                      <a:endParaRPr lang="en-US" sz="105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sz="1050" u="none" strike="noStrike">
                          <a:effectLst/>
                        </a:rPr>
                        <a:t>Transfer In Promotion</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XPO</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PRO</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Promotion</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Transfer in promotion; employee has no historical record in BU.</a:t>
                      </a:r>
                      <a:endParaRPr lang="en-US" sz="1050" b="0" i="0" u="none" strike="noStrike">
                        <a:solidFill>
                          <a:srgbClr val="000000"/>
                        </a:solidFill>
                        <a:effectLst/>
                        <a:latin typeface="Arial" panose="020B0604020202020204" pitchFamily="34" charset="0"/>
                      </a:endParaRPr>
                    </a:p>
                  </a:txBody>
                  <a:tcPr marL="0" marR="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36543593"/>
                  </a:ext>
                </a:extLst>
              </a:tr>
              <a:tr h="321621">
                <a:tc>
                  <a:txBody>
                    <a:bodyPr/>
                    <a:lstStyle/>
                    <a:p>
                      <a:pPr algn="ctr" fontAlgn="ctr"/>
                      <a:r>
                        <a:rPr lang="en-US" sz="1050" u="none" strike="noStrike">
                          <a:effectLst/>
                        </a:rPr>
                        <a:t>Hire</a:t>
                      </a:r>
                      <a:endParaRPr lang="en-US" sz="105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sz="1050" u="none" strike="noStrike">
                          <a:effectLst/>
                        </a:rPr>
                        <a:t>Transfer In Demotion</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XVD</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DEM</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Voluntary Demotion</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Transfer in demotion; employee has no historical record in BU.</a:t>
                      </a:r>
                      <a:endParaRPr lang="en-US" sz="1050" b="0" i="0" u="none" strike="noStrike">
                        <a:solidFill>
                          <a:srgbClr val="000000"/>
                        </a:solidFill>
                        <a:effectLst/>
                        <a:latin typeface="Arial" panose="020B0604020202020204" pitchFamily="34" charset="0"/>
                      </a:endParaRPr>
                    </a:p>
                  </a:txBody>
                  <a:tcPr marL="0" marR="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52029138"/>
                  </a:ext>
                </a:extLst>
              </a:tr>
              <a:tr h="482432">
                <a:tc>
                  <a:txBody>
                    <a:bodyPr/>
                    <a:lstStyle/>
                    <a:p>
                      <a:pPr algn="ctr" fontAlgn="ctr"/>
                      <a:r>
                        <a:rPr lang="en-US" sz="1050" u="none" strike="noStrike">
                          <a:effectLst/>
                        </a:rPr>
                        <a:t>Hire</a:t>
                      </a:r>
                      <a:endParaRPr lang="en-US" sz="105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sz="1050" u="none" strike="noStrike">
                          <a:effectLst/>
                        </a:rPr>
                        <a:t>Transfer in from Layoff-Card</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XLP</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XLP</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Transfer In Layoff Place-Card</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Transfer in from layoff with card; employee has no historical record in BU.</a:t>
                      </a:r>
                      <a:endParaRPr lang="en-US" sz="1050" b="0" i="0" u="none" strike="noStrike">
                        <a:solidFill>
                          <a:srgbClr val="000000"/>
                        </a:solidFill>
                        <a:effectLst/>
                        <a:latin typeface="Arial" panose="020B0604020202020204" pitchFamily="34" charset="0"/>
                      </a:endParaRPr>
                    </a:p>
                  </a:txBody>
                  <a:tcPr marL="0" marR="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20223654"/>
                  </a:ext>
                </a:extLst>
              </a:tr>
              <a:tr h="643242">
                <a:tc>
                  <a:txBody>
                    <a:bodyPr/>
                    <a:lstStyle/>
                    <a:p>
                      <a:pPr algn="ctr" fontAlgn="ctr"/>
                      <a:r>
                        <a:rPr lang="en-US" sz="1050" u="none" strike="noStrike">
                          <a:effectLst/>
                        </a:rPr>
                        <a:t>Hire</a:t>
                      </a:r>
                      <a:endParaRPr lang="en-US" sz="105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sz="1050" u="none" strike="noStrike">
                          <a:effectLst/>
                        </a:rPr>
                        <a:t>Transfer in from Layoff-NoCard</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XLR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VOL</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Transfer in from Layoff-NoCard</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Transfer in from layoff no card; employee has no historical record in BU.</a:t>
                      </a:r>
                      <a:endParaRPr lang="en-US" sz="1050" b="0" i="0" u="none" strike="noStrike">
                        <a:solidFill>
                          <a:srgbClr val="000000"/>
                        </a:solidFill>
                        <a:effectLst/>
                        <a:latin typeface="Arial" panose="020B0604020202020204" pitchFamily="34" charset="0"/>
                      </a:endParaRPr>
                    </a:p>
                  </a:txBody>
                  <a:tcPr marL="0" marR="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71912244"/>
                  </a:ext>
                </a:extLst>
              </a:tr>
              <a:tr h="643242">
                <a:tc>
                  <a:txBody>
                    <a:bodyPr/>
                    <a:lstStyle/>
                    <a:p>
                      <a:pPr algn="ctr" fontAlgn="ctr"/>
                      <a:r>
                        <a:rPr lang="en-US" sz="1050" u="none" strike="noStrike">
                          <a:effectLst/>
                        </a:rPr>
                        <a:t>Hire</a:t>
                      </a:r>
                      <a:endParaRPr lang="en-US" sz="105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sz="1050" u="none" strike="noStrike">
                          <a:effectLst/>
                        </a:rPr>
                        <a:t>Transfer In Inter-Agency Reorg</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XRE</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XLR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Transfer in Inter-Agency due to Reorg</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Transfer in reassignment; employee has no historical record in BU (DOC, VCCS).</a:t>
                      </a:r>
                      <a:endParaRPr lang="en-US" sz="1050" b="0" i="0" u="none" strike="noStrike">
                        <a:solidFill>
                          <a:srgbClr val="000000"/>
                        </a:solidFill>
                        <a:effectLst/>
                        <a:latin typeface="Arial" panose="020B0604020202020204" pitchFamily="34" charset="0"/>
                      </a:endParaRPr>
                    </a:p>
                  </a:txBody>
                  <a:tcPr marL="0" marR="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2759685"/>
                  </a:ext>
                </a:extLst>
              </a:tr>
              <a:tr h="482432">
                <a:tc>
                  <a:txBody>
                    <a:bodyPr/>
                    <a:lstStyle/>
                    <a:p>
                      <a:pPr algn="ctr" fontAlgn="ctr"/>
                      <a:r>
                        <a:rPr lang="en-US" sz="1050" u="none" strike="noStrike">
                          <a:effectLst/>
                        </a:rPr>
                        <a:t>Hire</a:t>
                      </a:r>
                      <a:endParaRPr lang="en-US" sz="105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sz="1050" u="none" strike="noStrike">
                          <a:effectLst/>
                        </a:rPr>
                        <a:t>Hir ORP Ret</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ORP</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050" u="none" strike="noStrike">
                          <a:effectLst/>
                        </a:rPr>
                        <a:t>ORP</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Hir ORP Ret</a:t>
                      </a:r>
                      <a:endParaRPr lang="en-US" sz="1050" b="0" i="0" u="none" strike="noStrike">
                        <a:solidFill>
                          <a:srgbClr val="000000"/>
                        </a:solidFill>
                        <a:effectLst/>
                        <a:latin typeface="Arial" panose="020B0604020202020204" pitchFamily="34" charset="0"/>
                      </a:endParaRPr>
                    </a:p>
                  </a:txBody>
                  <a:tcPr marL="0" marR="0" marT="0" marB="0" anchor="ctr"/>
                </a:tc>
                <a:tc>
                  <a:txBody>
                    <a:bodyPr/>
                    <a:lstStyle/>
                    <a:p>
                      <a:pPr algn="l" fontAlgn="ctr"/>
                      <a:r>
                        <a:rPr lang="en-US" sz="1050" u="none" strike="noStrike">
                          <a:effectLst/>
                        </a:rPr>
                        <a:t>Hire for ORP Retiree into pooled ORP Position within employing agency (benefits only).</a:t>
                      </a:r>
                      <a:endParaRPr lang="en-US" sz="1050" b="0" i="0" u="none" strike="noStrike">
                        <a:solidFill>
                          <a:srgbClr val="000000"/>
                        </a:solidFill>
                        <a:effectLst/>
                        <a:latin typeface="Arial" panose="020B0604020202020204" pitchFamily="34" charset="0"/>
                      </a:endParaRPr>
                    </a:p>
                  </a:txBody>
                  <a:tcPr marL="0" marR="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19456853"/>
                  </a:ext>
                </a:extLst>
              </a:tr>
              <a:tr h="482432">
                <a:tc>
                  <a:txBody>
                    <a:bodyPr/>
                    <a:lstStyle/>
                    <a:p>
                      <a:pPr algn="ctr" fontAlgn="ctr"/>
                      <a:r>
                        <a:rPr lang="en-US" sz="1050" u="none" strike="noStrike">
                          <a:effectLst/>
                        </a:rPr>
                        <a:t>Hire</a:t>
                      </a:r>
                      <a:endParaRPr lang="en-US" sz="105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ctr"/>
                      <a:r>
                        <a:rPr lang="en-US" sz="1050" u="none" strike="noStrike">
                          <a:effectLst/>
                        </a:rPr>
                        <a:t>Reassignment</a:t>
                      </a:r>
                      <a:endParaRPr lang="en-US" sz="1050" b="0" i="0" u="none" strike="noStrike">
                        <a:solidFill>
                          <a:srgbClr val="000000"/>
                        </a:solidFill>
                        <a:effectLst/>
                        <a:latin typeface="Arial" panose="020B0604020202020204" pitchFamily="34" charset="0"/>
                      </a:endParaRPr>
                    </a:p>
                  </a:txBody>
                  <a:tcPr marL="0" marR="0" marT="0" marB="0" anchor="ctr">
                    <a:lnB w="12700" cap="flat" cmpd="sng" algn="ctr">
                      <a:solidFill>
                        <a:schemeClr val="tx1"/>
                      </a:solidFill>
                      <a:prstDash val="solid"/>
                      <a:round/>
                      <a:headEnd type="none" w="med" len="med"/>
                      <a:tailEnd type="none" w="med" len="med"/>
                    </a:lnB>
                  </a:tcP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lnB w="12700" cap="flat" cmpd="sng" algn="ctr">
                      <a:solidFill>
                        <a:schemeClr val="tx1"/>
                      </a:solidFill>
                      <a:prstDash val="solid"/>
                      <a:round/>
                      <a:headEnd type="none" w="med" len="med"/>
                      <a:tailEnd type="none" w="med" len="med"/>
                    </a:lnB>
                  </a:tcPr>
                </a:tc>
                <a:tc>
                  <a:txBody>
                    <a:bodyPr/>
                    <a:lstStyle/>
                    <a:p>
                      <a:pPr algn="ctr" fontAlgn="ctr"/>
                      <a:r>
                        <a:rPr lang="en-US" sz="1050" u="none" strike="noStrike">
                          <a:effectLst/>
                        </a:rPr>
                        <a:t>HRA</a:t>
                      </a:r>
                      <a:endParaRPr lang="en-US" sz="1050" b="0" i="0" u="none" strike="noStrike">
                        <a:solidFill>
                          <a:srgbClr val="000000"/>
                        </a:solidFill>
                        <a:effectLst/>
                        <a:latin typeface="Arial" panose="020B0604020202020204" pitchFamily="34" charset="0"/>
                      </a:endParaRPr>
                    </a:p>
                  </a:txBody>
                  <a:tcPr marL="0" marR="0" marT="0" marB="0" anchor="ctr">
                    <a:lnB w="12700" cap="flat" cmpd="sng" algn="ctr">
                      <a:solidFill>
                        <a:schemeClr val="tx1"/>
                      </a:solidFill>
                      <a:prstDash val="solid"/>
                      <a:round/>
                      <a:headEnd type="none" w="med" len="med"/>
                      <a:tailEnd type="none" w="med" len="med"/>
                    </a:lnB>
                  </a:tcPr>
                </a:tc>
                <a:tc>
                  <a:txBody>
                    <a:bodyPr/>
                    <a:lstStyle/>
                    <a:p>
                      <a:pPr algn="ctr" fontAlgn="ctr"/>
                      <a:r>
                        <a:rPr lang="en-US" sz="1050" u="none" strike="noStrike">
                          <a:effectLst/>
                        </a:rPr>
                        <a:t>HIR</a:t>
                      </a:r>
                      <a:endParaRPr lang="en-US" sz="1050" b="0" i="0" u="none" strike="noStrike">
                        <a:solidFill>
                          <a:srgbClr val="000000"/>
                        </a:solidFill>
                        <a:effectLst/>
                        <a:latin typeface="Arial" panose="020B0604020202020204" pitchFamily="34" charset="0"/>
                      </a:endParaRPr>
                    </a:p>
                  </a:txBody>
                  <a:tcPr marL="0" marR="0" marT="0" marB="0" anchor="ctr">
                    <a:lnB w="12700" cap="flat" cmpd="sng" algn="ctr">
                      <a:solidFill>
                        <a:schemeClr val="tx1"/>
                      </a:solidFill>
                      <a:prstDash val="solid"/>
                      <a:round/>
                      <a:headEnd type="none" w="med" len="med"/>
                      <a:tailEnd type="none" w="med" len="med"/>
                    </a:lnB>
                  </a:tcPr>
                </a:tc>
                <a:tc>
                  <a:txBody>
                    <a:bodyPr/>
                    <a:lstStyle/>
                    <a:p>
                      <a:pPr algn="ctr" fontAlgn="ctr"/>
                      <a:r>
                        <a:rPr lang="en-US" sz="1050" u="none" strike="noStrike">
                          <a:effectLst/>
                        </a:rPr>
                        <a:t>XRE</a:t>
                      </a:r>
                      <a:endParaRPr lang="en-US" sz="1050" b="0" i="0" u="none" strike="noStrike">
                        <a:solidFill>
                          <a:srgbClr val="000000"/>
                        </a:solidFill>
                        <a:effectLst/>
                        <a:latin typeface="Arial" panose="020B0604020202020204" pitchFamily="34" charset="0"/>
                      </a:endParaRPr>
                    </a:p>
                  </a:txBody>
                  <a:tcPr marL="0" marR="0" marT="0" marB="0" anchor="ctr">
                    <a:lnB w="12700" cap="flat" cmpd="sng" algn="ctr">
                      <a:solidFill>
                        <a:schemeClr val="tx1"/>
                      </a:solidFill>
                      <a:prstDash val="solid"/>
                      <a:round/>
                      <a:headEnd type="none" w="med" len="med"/>
                      <a:tailEnd type="none" w="med" len="med"/>
                    </a:lnB>
                  </a:tcPr>
                </a:tc>
                <a:tc>
                  <a:txBody>
                    <a:bodyPr/>
                    <a:lstStyle/>
                    <a:p>
                      <a:pPr algn="l" fontAlgn="ctr"/>
                      <a:r>
                        <a:rPr lang="en-US" sz="1050" u="none" strike="noStrike">
                          <a:effectLst/>
                        </a:rPr>
                        <a:t>Reassignment</a:t>
                      </a:r>
                      <a:endParaRPr lang="en-US" sz="1050" b="0" i="0" u="none" strike="noStrike">
                        <a:solidFill>
                          <a:srgbClr val="000000"/>
                        </a:solidFill>
                        <a:effectLst/>
                        <a:latin typeface="Arial" panose="020B0604020202020204" pitchFamily="34" charset="0"/>
                      </a:endParaRPr>
                    </a:p>
                  </a:txBody>
                  <a:tcPr marL="0" marR="0" marT="0" marB="0" anchor="ctr">
                    <a:lnB w="12700" cap="flat" cmpd="sng" algn="ctr">
                      <a:solidFill>
                        <a:schemeClr val="tx1"/>
                      </a:solidFill>
                      <a:prstDash val="solid"/>
                      <a:round/>
                      <a:headEnd type="none" w="med" len="med"/>
                      <a:tailEnd type="none" w="med" len="med"/>
                    </a:lnB>
                  </a:tcPr>
                </a:tc>
                <a:tc>
                  <a:txBody>
                    <a:bodyPr/>
                    <a:lstStyle/>
                    <a:p>
                      <a:pPr algn="l" fontAlgn="ctr"/>
                      <a:r>
                        <a:rPr lang="en-US" sz="1050" u="none" strike="noStrike">
                          <a:effectLst/>
                        </a:rPr>
                        <a:t>Inter-agency reassignment; employee has no historical record in BU (e.g., DOC, VCCS).</a:t>
                      </a:r>
                      <a:endParaRPr lang="en-US" sz="1050" b="0" i="0" u="none" strike="noStrike">
                        <a:solidFill>
                          <a:srgbClr val="000000"/>
                        </a:solidFill>
                        <a:effectLst/>
                        <a:latin typeface="Arial" panose="020B0604020202020204" pitchFamily="34" charset="0"/>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5039637"/>
                  </a:ext>
                </a:extLst>
              </a:tr>
            </a:tbl>
          </a:graphicData>
        </a:graphic>
      </p:graphicFrame>
      <p:sp>
        <p:nvSpPr>
          <p:cNvPr id="4" name="TextBox 3">
            <a:extLst>
              <a:ext uri="{FF2B5EF4-FFF2-40B4-BE49-F238E27FC236}">
                <a16:creationId xmlns:a16="http://schemas.microsoft.com/office/drawing/2014/main" id="{ED3B1C9E-3C83-E354-5914-BDF72810563A}"/>
              </a:ext>
            </a:extLst>
          </p:cNvPr>
          <p:cNvSpPr txBox="1"/>
          <p:nvPr/>
        </p:nvSpPr>
        <p:spPr>
          <a:xfrm>
            <a:off x="344894" y="617964"/>
            <a:ext cx="10155985" cy="507831"/>
          </a:xfrm>
          <a:prstGeom prst="rect">
            <a:avLst/>
          </a:prstGeom>
          <a:noFill/>
        </p:spPr>
        <p:txBody>
          <a:bodyPr wrap="none" rtlCol="0">
            <a:spAutoFit/>
          </a:bodyPr>
          <a:lstStyle/>
          <a:p>
            <a:r>
              <a:rPr lang="en-US" sz="2700">
                <a:solidFill>
                  <a:schemeClr val="accent1"/>
                </a:solidFill>
                <a:latin typeface="+mj-lt"/>
                <a:ea typeface="+mj-ea"/>
                <a:cs typeface="+mj-cs"/>
              </a:rPr>
              <a:t>Changes in our processes:  Action + Action-Reason Code Changes</a:t>
            </a:r>
          </a:p>
        </p:txBody>
      </p:sp>
      <p:sp>
        <p:nvSpPr>
          <p:cNvPr id="6" name="TextBox 5">
            <a:extLst>
              <a:ext uri="{FF2B5EF4-FFF2-40B4-BE49-F238E27FC236}">
                <a16:creationId xmlns:a16="http://schemas.microsoft.com/office/drawing/2014/main" id="{DC3B9F25-0E7D-5D10-B869-00F65DA97E98}"/>
              </a:ext>
            </a:extLst>
          </p:cNvPr>
          <p:cNvSpPr txBox="1"/>
          <p:nvPr/>
        </p:nvSpPr>
        <p:spPr>
          <a:xfrm>
            <a:off x="425874" y="43547"/>
            <a:ext cx="3791935" cy="646331"/>
          </a:xfrm>
          <a:prstGeom prst="rect">
            <a:avLst/>
          </a:prstGeom>
          <a:noFill/>
        </p:spPr>
        <p:txBody>
          <a:bodyPr wrap="none" rtlCol="0">
            <a:spAutoFit/>
          </a:bodyPr>
          <a:lstStyle/>
          <a:p>
            <a:r>
              <a:rPr lang="en-US" sz="3600" b="0" i="0" u="none" strike="noStrike">
                <a:solidFill>
                  <a:srgbClr val="034A90"/>
                </a:solidFill>
                <a:effectLst/>
                <a:latin typeface="Trebuchet MS" panose="020B0603020202020204" pitchFamily="34" charset="0"/>
              </a:rPr>
              <a:t>Human Resources</a:t>
            </a:r>
            <a:r>
              <a:rPr lang="en-US" sz="3600" b="0" i="0">
                <a:solidFill>
                  <a:srgbClr val="000000"/>
                </a:solidFill>
                <a:effectLst/>
                <a:latin typeface="Trebuchet MS" panose="020B0603020202020204" pitchFamily="34" charset="0"/>
              </a:rPr>
              <a:t>​</a:t>
            </a:r>
            <a:endParaRPr lang="en-US" sz="3600"/>
          </a:p>
        </p:txBody>
      </p:sp>
    </p:spTree>
    <p:extLst>
      <p:ext uri="{BB962C8B-B14F-4D97-AF65-F5344CB8AC3E}">
        <p14:creationId xmlns:p14="http://schemas.microsoft.com/office/powerpoint/2010/main" val="14317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BD82C34D-DED3-E292-07FF-C8A8705D02A7}"/>
              </a:ext>
            </a:extLst>
          </p:cNvPr>
          <p:cNvSpPr>
            <a:spLocks noGrp="1"/>
          </p:cNvSpPr>
          <p:nvPr>
            <p:ph sz="half" idx="1"/>
          </p:nvPr>
        </p:nvSpPr>
        <p:spPr>
          <a:xfrm>
            <a:off x="323984" y="1270000"/>
            <a:ext cx="3733666" cy="5473700"/>
          </a:xfrm>
        </p:spPr>
        <p:txBody>
          <a:bodyPr>
            <a:normAutofit fontScale="92500" lnSpcReduction="10000"/>
          </a:bodyPr>
          <a:lstStyle/>
          <a:p>
            <a:pPr marL="231775" lvl="1" defTabSz="914400">
              <a:spcBef>
                <a:spcPts val="500"/>
              </a:spcBef>
              <a:buFont typeface="Calibri" panose="020F0502020204030204" pitchFamily="34" charset="0"/>
              <a:buChar char="⌐"/>
            </a:pPr>
            <a:r>
              <a:rPr lang="en-US" sz="1800">
                <a:solidFill>
                  <a:schemeClr val="tx1"/>
                </a:solidFill>
              </a:rPr>
              <a:t>Cardinal does not allow the use of Correct History.</a:t>
            </a:r>
          </a:p>
          <a:p>
            <a:pPr marL="231775" lvl="1" defTabSz="914400">
              <a:spcBef>
                <a:spcPts val="500"/>
              </a:spcBef>
              <a:buFont typeface="Calibri" panose="020F0502020204030204" pitchFamily="34" charset="0"/>
              <a:buChar char="⌐"/>
            </a:pPr>
            <a:r>
              <a:rPr lang="en-US" sz="1800">
                <a:solidFill>
                  <a:schemeClr val="tx1"/>
                </a:solidFill>
              </a:rPr>
              <a:t>Workaround is to “stack” transactions keyed on Job Data to overwrite the original data that interfaced to Cardinal.  </a:t>
            </a:r>
          </a:p>
          <a:p>
            <a:pPr marL="231775" lvl="1" defTabSz="914400">
              <a:spcBef>
                <a:spcPts val="500"/>
              </a:spcBef>
              <a:buFont typeface="Calibri" panose="020F0502020204030204" pitchFamily="34" charset="0"/>
              <a:buChar char="⌐"/>
            </a:pPr>
            <a:r>
              <a:rPr lang="en-US" sz="1800">
                <a:solidFill>
                  <a:schemeClr val="tx1"/>
                </a:solidFill>
              </a:rPr>
              <a:t>The same effective date would need to be used but the Effective Sequence number would increase.</a:t>
            </a:r>
          </a:p>
          <a:p>
            <a:pPr marL="231775" lvl="1" defTabSz="914400">
              <a:spcBef>
                <a:spcPts val="500"/>
              </a:spcBef>
              <a:buFont typeface="Calibri" panose="020F0502020204030204" pitchFamily="34" charset="0"/>
              <a:buChar char="⌐"/>
            </a:pPr>
            <a:r>
              <a:rPr lang="en-US" sz="1800">
                <a:solidFill>
                  <a:schemeClr val="tx1"/>
                </a:solidFill>
              </a:rPr>
              <a:t>This also includes position data changes—transactions must be keyed on Job Data with a change to the Effective Sequence number for the data changes to interface to Cardinal.</a:t>
            </a:r>
          </a:p>
          <a:p>
            <a:pPr marL="231775" lvl="1" defTabSz="914400">
              <a:spcBef>
                <a:spcPts val="500"/>
              </a:spcBef>
              <a:buFont typeface="Calibri" panose="020F0502020204030204" pitchFamily="34" charset="0"/>
              <a:buChar char="⌐"/>
            </a:pPr>
            <a:r>
              <a:rPr lang="en-US" sz="1800">
                <a:solidFill>
                  <a:schemeClr val="tx1"/>
                </a:solidFill>
              </a:rPr>
              <a:t>Reminder:  after you save a transaction on Job Data, you can click on the notepad icon to add a comment to document specific transaction details.</a:t>
            </a:r>
          </a:p>
        </p:txBody>
      </p:sp>
      <p:pic>
        <p:nvPicPr>
          <p:cNvPr id="10" name="Picture 9" descr="Graphical user interface, application, Word&#10;&#10;Description automatically generated">
            <a:extLst>
              <a:ext uri="{FF2B5EF4-FFF2-40B4-BE49-F238E27FC236}">
                <a16:creationId xmlns:a16="http://schemas.microsoft.com/office/drawing/2014/main" id="{7A4D1B50-D8DB-A944-19E5-70E2E1DB24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97109" y="1487057"/>
            <a:ext cx="7315200" cy="2165299"/>
          </a:xfrm>
          <a:prstGeom prst="rect">
            <a:avLst/>
          </a:prstGeom>
          <a:ln w="12700">
            <a:solidFill>
              <a:schemeClr val="tx1"/>
            </a:solidFill>
          </a:ln>
        </p:spPr>
      </p:pic>
      <p:pic>
        <p:nvPicPr>
          <p:cNvPr id="12" name="Picture 11" descr="Graphical user interface, application, Word&#10;&#10;Description automatically generated">
            <a:extLst>
              <a:ext uri="{FF2B5EF4-FFF2-40B4-BE49-F238E27FC236}">
                <a16:creationId xmlns:a16="http://schemas.microsoft.com/office/drawing/2014/main" id="{9EF5FA35-D337-4B2D-9081-D5F9D5C0C26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97109" y="3870683"/>
            <a:ext cx="7315200" cy="2171090"/>
          </a:xfrm>
          <a:prstGeom prst="rect">
            <a:avLst/>
          </a:prstGeom>
          <a:ln w="12700">
            <a:solidFill>
              <a:schemeClr val="tx1"/>
            </a:solidFill>
          </a:ln>
        </p:spPr>
      </p:pic>
      <p:sp>
        <p:nvSpPr>
          <p:cNvPr id="3" name="TextBox 2">
            <a:extLst>
              <a:ext uri="{FF2B5EF4-FFF2-40B4-BE49-F238E27FC236}">
                <a16:creationId xmlns:a16="http://schemas.microsoft.com/office/drawing/2014/main" id="{8555777B-4F41-24C1-8F03-A4EA5A0332D7}"/>
              </a:ext>
            </a:extLst>
          </p:cNvPr>
          <p:cNvSpPr txBox="1"/>
          <p:nvPr/>
        </p:nvSpPr>
        <p:spPr>
          <a:xfrm>
            <a:off x="323984" y="760899"/>
            <a:ext cx="9780241" cy="507831"/>
          </a:xfrm>
          <a:prstGeom prst="rect">
            <a:avLst/>
          </a:prstGeom>
          <a:noFill/>
        </p:spPr>
        <p:txBody>
          <a:bodyPr wrap="none" rtlCol="0">
            <a:spAutoFit/>
          </a:bodyPr>
          <a:lstStyle/>
          <a:p>
            <a:r>
              <a:rPr lang="en-US" sz="2700">
                <a:solidFill>
                  <a:schemeClr val="accent1"/>
                </a:solidFill>
                <a:latin typeface="+mj-lt"/>
                <a:ea typeface="+mj-ea"/>
                <a:cs typeface="+mj-cs"/>
              </a:rPr>
              <a:t>Changes in our processes: Correct History / Effective Dating </a:t>
            </a:r>
          </a:p>
        </p:txBody>
      </p:sp>
      <p:sp>
        <p:nvSpPr>
          <p:cNvPr id="4" name="TextBox 3">
            <a:extLst>
              <a:ext uri="{FF2B5EF4-FFF2-40B4-BE49-F238E27FC236}">
                <a16:creationId xmlns:a16="http://schemas.microsoft.com/office/drawing/2014/main" id="{7A4DF840-1442-BDB4-F852-4018C8F6CC6B}"/>
              </a:ext>
            </a:extLst>
          </p:cNvPr>
          <p:cNvSpPr txBox="1"/>
          <p:nvPr/>
        </p:nvSpPr>
        <p:spPr>
          <a:xfrm>
            <a:off x="323984" y="114300"/>
            <a:ext cx="3791935" cy="646331"/>
          </a:xfrm>
          <a:prstGeom prst="rect">
            <a:avLst/>
          </a:prstGeom>
          <a:noFill/>
        </p:spPr>
        <p:txBody>
          <a:bodyPr wrap="none" rtlCol="0">
            <a:spAutoFit/>
          </a:bodyPr>
          <a:lstStyle/>
          <a:p>
            <a:r>
              <a:rPr lang="en-US" sz="3600" b="0" i="0" u="none" strike="noStrike">
                <a:solidFill>
                  <a:srgbClr val="034A90"/>
                </a:solidFill>
                <a:effectLst/>
                <a:latin typeface="Trebuchet MS" panose="020B0603020202020204" pitchFamily="34" charset="0"/>
              </a:rPr>
              <a:t>Human Resources</a:t>
            </a:r>
            <a:r>
              <a:rPr lang="en-US" sz="3600" b="0" i="0">
                <a:solidFill>
                  <a:srgbClr val="000000"/>
                </a:solidFill>
                <a:effectLst/>
                <a:latin typeface="Trebuchet MS" panose="020B0603020202020204" pitchFamily="34" charset="0"/>
              </a:rPr>
              <a:t>​</a:t>
            </a:r>
            <a:endParaRPr lang="en-US" sz="3600"/>
          </a:p>
        </p:txBody>
      </p:sp>
    </p:spTree>
    <p:extLst>
      <p:ext uri="{BB962C8B-B14F-4D97-AF65-F5344CB8AC3E}">
        <p14:creationId xmlns:p14="http://schemas.microsoft.com/office/powerpoint/2010/main" val="553639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3">
            <a:extLst>
              <a:ext uri="{FF2B5EF4-FFF2-40B4-BE49-F238E27FC236}">
                <a16:creationId xmlns:a16="http://schemas.microsoft.com/office/drawing/2014/main" id="{205D88F8-99CF-2ACE-DD6B-26F13C4E2D2A}"/>
              </a:ext>
            </a:extLst>
          </p:cNvPr>
          <p:cNvSpPr>
            <a:spLocks noGrp="1"/>
          </p:cNvSpPr>
          <p:nvPr>
            <p:ph idx="1"/>
          </p:nvPr>
        </p:nvSpPr>
        <p:spPr>
          <a:xfrm>
            <a:off x="435878" y="1431392"/>
            <a:ext cx="4410442" cy="5426608"/>
          </a:xfrm>
        </p:spPr>
        <p:txBody>
          <a:bodyPr vert="horz" lIns="91440" tIns="45720" rIns="91440" bIns="45720" rtlCol="0" anchor="t">
            <a:noAutofit/>
          </a:bodyPr>
          <a:lstStyle/>
          <a:p>
            <a:pPr marL="0" indent="0">
              <a:buNone/>
            </a:pPr>
            <a:r>
              <a:rPr lang="en-US" sz="1800" b="1">
                <a:solidFill>
                  <a:schemeClr val="tx1"/>
                </a:solidFill>
              </a:rPr>
              <a:t>Position Data Upload Error Report</a:t>
            </a:r>
          </a:p>
          <a:p>
            <a:pPr marL="394970" lvl="1" indent="-285750"/>
            <a:r>
              <a:rPr lang="en-US" sz="1400">
                <a:solidFill>
                  <a:schemeClr val="tx1"/>
                </a:solidFill>
              </a:rPr>
              <a:t>Based on data submitted via the </a:t>
            </a:r>
            <a:r>
              <a:rPr lang="en-US" sz="1400" u="none" strike="noStrike">
                <a:solidFill>
                  <a:schemeClr val="tx1"/>
                </a:solidFill>
                <a:effectLst/>
              </a:rPr>
              <a:t>HR006 - Position Data Upload interface file.</a:t>
            </a:r>
          </a:p>
          <a:p>
            <a:pPr marL="394970" lvl="1" indent="-285750"/>
            <a:r>
              <a:rPr lang="en-US" sz="1400">
                <a:solidFill>
                  <a:schemeClr val="tx1"/>
                </a:solidFill>
              </a:rPr>
              <a:t>SSC will receive the error report and engage the colleges as necessary for data corrections.</a:t>
            </a:r>
            <a:endParaRPr lang="en-US" sz="900">
              <a:solidFill>
                <a:schemeClr val="tx1"/>
              </a:solidFill>
            </a:endParaRPr>
          </a:p>
          <a:p>
            <a:pPr marL="109220" lvl="1" indent="0">
              <a:buNone/>
            </a:pPr>
            <a:r>
              <a:rPr lang="en-US" sz="1700" u="none" strike="noStrike">
                <a:solidFill>
                  <a:schemeClr val="tx1"/>
                </a:solidFill>
                <a:effectLst/>
              </a:rPr>
              <a:t>Possible Errors</a:t>
            </a:r>
            <a:r>
              <a:rPr lang="en-US" sz="1700">
                <a:solidFill>
                  <a:schemeClr val="tx1"/>
                </a:solidFill>
              </a:rPr>
              <a:t>/</a:t>
            </a:r>
            <a:r>
              <a:rPr lang="en-US" sz="1700" u="none" strike="noStrike">
                <a:solidFill>
                  <a:schemeClr val="tx1"/>
                </a:solidFill>
                <a:effectLst/>
              </a:rPr>
              <a:t>Warnings</a:t>
            </a:r>
            <a:r>
              <a:rPr lang="en-US" sz="1700">
                <a:solidFill>
                  <a:schemeClr val="tx1"/>
                </a:solidFill>
              </a:rPr>
              <a:t>:</a:t>
            </a:r>
          </a:p>
          <a:p>
            <a:pPr marL="631825" lvl="2" indent="-285750">
              <a:buFont typeface="Calibri" panose="020F0502020204030204" pitchFamily="34" charset="0"/>
              <a:buChar char="⌐"/>
            </a:pPr>
            <a:r>
              <a:rPr lang="en-US" sz="1200" u="none" strike="noStrike">
                <a:solidFill>
                  <a:schemeClr val="tx1"/>
                </a:solidFill>
                <a:effectLst/>
              </a:rPr>
              <a:t>Position Number is less than 8 characters in length.</a:t>
            </a:r>
          </a:p>
          <a:p>
            <a:pPr marL="631825" lvl="2" indent="-285750">
              <a:buFont typeface="Calibri" panose="020F0502020204030204" pitchFamily="34" charset="0"/>
              <a:buChar char="⌐"/>
            </a:pPr>
            <a:r>
              <a:rPr lang="en-US" sz="1200">
                <a:solidFill>
                  <a:schemeClr val="tx1"/>
                </a:solidFill>
              </a:rPr>
              <a:t>Position Number does not have a status of Active.</a:t>
            </a:r>
          </a:p>
          <a:p>
            <a:pPr marL="631825" lvl="2" indent="-285750">
              <a:buFont typeface="Calibri" panose="020F0502020204030204" pitchFamily="34" charset="0"/>
              <a:buChar char="⌐"/>
            </a:pPr>
            <a:r>
              <a:rPr lang="en-US" sz="1200" u="none" strike="noStrike">
                <a:solidFill>
                  <a:schemeClr val="tx1"/>
                </a:solidFill>
                <a:effectLst/>
              </a:rPr>
              <a:t>Position Number </a:t>
            </a:r>
            <a:r>
              <a:rPr lang="en-US" sz="1200">
                <a:solidFill>
                  <a:schemeClr val="tx1"/>
                </a:solidFill>
              </a:rPr>
              <a:t>and/or funding </a:t>
            </a:r>
            <a:r>
              <a:rPr lang="en-US" sz="1200" u="none" strike="noStrike">
                <a:solidFill>
                  <a:schemeClr val="tx1"/>
                </a:solidFill>
                <a:effectLst/>
              </a:rPr>
              <a:t>does not exist in Cardinal.</a:t>
            </a:r>
          </a:p>
          <a:p>
            <a:pPr marL="631825" lvl="2" indent="-285750">
              <a:buFont typeface="Calibri" panose="020F0502020204030204" pitchFamily="34" charset="0"/>
              <a:buChar char="⌐"/>
            </a:pPr>
            <a:r>
              <a:rPr lang="en-US" sz="1200">
                <a:solidFill>
                  <a:schemeClr val="tx1"/>
                </a:solidFill>
              </a:rPr>
              <a:t>Required position information is missing from the Add/Update Position Info or the Employee’s Job Data page in HCM.</a:t>
            </a:r>
          </a:p>
          <a:p>
            <a:pPr marL="631825" lvl="2" indent="-285750">
              <a:buFont typeface="Calibri" panose="020F0502020204030204" pitchFamily="34" charset="0"/>
              <a:buChar char="⌐"/>
            </a:pPr>
            <a:r>
              <a:rPr lang="en-US" sz="1200">
                <a:solidFill>
                  <a:schemeClr val="tx1"/>
                </a:solidFill>
              </a:rPr>
              <a:t>Required position identifiers and/or funding data is missing from the Additional Position Info page or the Employee’s Job Data page in HCM.</a:t>
            </a:r>
          </a:p>
          <a:p>
            <a:pPr marL="631825" lvl="2" indent="-285750">
              <a:buFont typeface="Calibri" panose="020F0502020204030204" pitchFamily="34" charset="0"/>
              <a:buChar char="⌐"/>
            </a:pPr>
            <a:r>
              <a:rPr lang="en-US" sz="1200" u="none" strike="noStrike">
                <a:solidFill>
                  <a:schemeClr val="tx1"/>
                </a:solidFill>
                <a:effectLst/>
              </a:rPr>
              <a:t>If the effective date of the transaction is less than the last/current effective dated row in Cardinal HCM, the transaction will be rejected.</a:t>
            </a:r>
          </a:p>
          <a:p>
            <a:pPr marL="394970" lvl="1" indent="-285750">
              <a:buFont typeface="Calibri" panose="020F0502020204030204" pitchFamily="34" charset="0"/>
              <a:buChar char="⌐"/>
            </a:pPr>
            <a:endParaRPr lang="en-US" sz="1400" u="none" strike="noStrike">
              <a:effectLst/>
            </a:endParaRPr>
          </a:p>
        </p:txBody>
      </p:sp>
      <p:pic>
        <p:nvPicPr>
          <p:cNvPr id="6" name="Picture 5" descr="Graphical user interface, text, application&#10;&#10;Description automatically generated">
            <a:extLst>
              <a:ext uri="{FF2B5EF4-FFF2-40B4-BE49-F238E27FC236}">
                <a16:creationId xmlns:a16="http://schemas.microsoft.com/office/drawing/2014/main" id="{29127374-1A49-4DCB-0EB4-E2A7C681C7F8}"/>
              </a:ext>
            </a:extLst>
          </p:cNvPr>
          <p:cNvPicPr>
            <a:picLocks noChangeAspect="1"/>
          </p:cNvPicPr>
          <p:nvPr/>
        </p:nvPicPr>
        <p:blipFill rotWithShape="1">
          <a:blip r:embed="rId3">
            <a:extLst>
              <a:ext uri="{28A0092B-C50C-407E-A947-70E740481C1C}">
                <a14:useLocalDpi xmlns:a14="http://schemas.microsoft.com/office/drawing/2010/main" val="0"/>
              </a:ext>
            </a:extLst>
          </a:blip>
          <a:srcRect r="24366"/>
          <a:stretch/>
        </p:blipFill>
        <p:spPr>
          <a:xfrm>
            <a:off x="4898122" y="1730660"/>
            <a:ext cx="6839788" cy="4517739"/>
          </a:xfrm>
          <a:prstGeom prst="rect">
            <a:avLst/>
          </a:prstGeom>
          <a:ln w="12700">
            <a:solidFill>
              <a:schemeClr val="tx1"/>
            </a:solidFill>
          </a:ln>
        </p:spPr>
      </p:pic>
      <p:sp>
        <p:nvSpPr>
          <p:cNvPr id="3" name="TextBox 2">
            <a:extLst>
              <a:ext uri="{FF2B5EF4-FFF2-40B4-BE49-F238E27FC236}">
                <a16:creationId xmlns:a16="http://schemas.microsoft.com/office/drawing/2014/main" id="{E8467F22-983F-E6A3-D5DF-681A54197FEA}"/>
              </a:ext>
            </a:extLst>
          </p:cNvPr>
          <p:cNvSpPr txBox="1"/>
          <p:nvPr/>
        </p:nvSpPr>
        <p:spPr>
          <a:xfrm>
            <a:off x="435878" y="806883"/>
            <a:ext cx="9812494" cy="507831"/>
          </a:xfrm>
          <a:prstGeom prst="rect">
            <a:avLst/>
          </a:prstGeom>
          <a:noFill/>
        </p:spPr>
        <p:txBody>
          <a:bodyPr wrap="none" rtlCol="0">
            <a:spAutoFit/>
          </a:bodyPr>
          <a:lstStyle/>
          <a:p>
            <a:r>
              <a:rPr lang="en-US" sz="2700">
                <a:solidFill>
                  <a:schemeClr val="accent1"/>
                </a:solidFill>
                <a:latin typeface="+mj-lt"/>
                <a:ea typeface="+mj-ea"/>
                <a:cs typeface="+mj-cs"/>
              </a:rPr>
              <a:t>Changes in our processes:  Position Data Upload Error Report  </a:t>
            </a:r>
          </a:p>
        </p:txBody>
      </p:sp>
      <p:sp>
        <p:nvSpPr>
          <p:cNvPr id="4" name="TextBox 3">
            <a:extLst>
              <a:ext uri="{FF2B5EF4-FFF2-40B4-BE49-F238E27FC236}">
                <a16:creationId xmlns:a16="http://schemas.microsoft.com/office/drawing/2014/main" id="{841F0183-5376-BBCD-D755-025D5F072358}"/>
              </a:ext>
            </a:extLst>
          </p:cNvPr>
          <p:cNvSpPr txBox="1"/>
          <p:nvPr/>
        </p:nvSpPr>
        <p:spPr>
          <a:xfrm>
            <a:off x="435878" y="43875"/>
            <a:ext cx="3791935" cy="646331"/>
          </a:xfrm>
          <a:prstGeom prst="rect">
            <a:avLst/>
          </a:prstGeom>
          <a:noFill/>
        </p:spPr>
        <p:txBody>
          <a:bodyPr wrap="none" rtlCol="0">
            <a:spAutoFit/>
          </a:bodyPr>
          <a:lstStyle/>
          <a:p>
            <a:r>
              <a:rPr lang="en-US" sz="3600" b="0" i="0" u="none" strike="noStrike">
                <a:solidFill>
                  <a:srgbClr val="034A90"/>
                </a:solidFill>
                <a:effectLst/>
                <a:latin typeface="Trebuchet MS" panose="020B0603020202020204" pitchFamily="34" charset="0"/>
              </a:rPr>
              <a:t>Human Resources</a:t>
            </a:r>
            <a:r>
              <a:rPr lang="en-US" sz="3600" b="0" i="0">
                <a:solidFill>
                  <a:srgbClr val="000000"/>
                </a:solidFill>
                <a:effectLst/>
                <a:latin typeface="Trebuchet MS" panose="020B0603020202020204" pitchFamily="34" charset="0"/>
              </a:rPr>
              <a:t>​</a:t>
            </a:r>
            <a:endParaRPr lang="en-US" sz="3600"/>
          </a:p>
        </p:txBody>
      </p:sp>
    </p:spTree>
    <p:extLst>
      <p:ext uri="{BB962C8B-B14F-4D97-AF65-F5344CB8AC3E}">
        <p14:creationId xmlns:p14="http://schemas.microsoft.com/office/powerpoint/2010/main" val="3523565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3">
            <a:extLst>
              <a:ext uri="{FF2B5EF4-FFF2-40B4-BE49-F238E27FC236}">
                <a16:creationId xmlns:a16="http://schemas.microsoft.com/office/drawing/2014/main" id="{74BE415F-A7C3-40B4-AC6E-5C19D625ACCE}"/>
              </a:ext>
            </a:extLst>
          </p:cNvPr>
          <p:cNvSpPr txBox="1">
            <a:spLocks/>
          </p:cNvSpPr>
          <p:nvPr/>
        </p:nvSpPr>
        <p:spPr>
          <a:xfrm>
            <a:off x="391885" y="1360169"/>
            <a:ext cx="3711485" cy="51510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b="1"/>
              <a:t>Employee Data Upload Error Report</a:t>
            </a:r>
          </a:p>
          <a:p>
            <a:pPr marL="395288" lvl="1" indent="-285750" defTabSz="457200">
              <a:spcBef>
                <a:spcPts val="1000"/>
              </a:spcBef>
              <a:buClr>
                <a:schemeClr val="accent1"/>
              </a:buClr>
              <a:buSzPct val="80000"/>
              <a:buFont typeface="Wingdings 3" charset="2"/>
              <a:buChar char=""/>
            </a:pPr>
            <a:r>
              <a:rPr lang="en-US" sz="1400"/>
              <a:t>Based on data submitted via the HR003 - Employee Data Upload interface file.</a:t>
            </a:r>
          </a:p>
          <a:p>
            <a:pPr marL="395288" lvl="1" indent="-285750" defTabSz="457200">
              <a:spcBef>
                <a:spcPts val="1000"/>
              </a:spcBef>
              <a:buClr>
                <a:schemeClr val="accent1"/>
              </a:buClr>
              <a:buSzPct val="80000"/>
              <a:buFont typeface="Wingdings 3" charset="2"/>
              <a:buChar char=""/>
            </a:pPr>
            <a:r>
              <a:rPr lang="en-US" sz="1400"/>
              <a:t>SSC will receive the error report and engage the colleges as necessary for data corrections.</a:t>
            </a:r>
            <a:endParaRPr lang="en-US" sz="900"/>
          </a:p>
          <a:p>
            <a:pPr marL="109538" lvl="1" indent="0">
              <a:buFont typeface="Arial" panose="020B0604020202020204" pitchFamily="34" charset="0"/>
              <a:buNone/>
            </a:pPr>
            <a:r>
              <a:rPr lang="en-US" sz="1700"/>
              <a:t>Possible Errors/Warnings:</a:t>
            </a:r>
          </a:p>
          <a:p>
            <a:pPr marL="631825" lvl="2" indent="-285750">
              <a:buFont typeface="Calibri" panose="020F0502020204030204" pitchFamily="34" charset="0"/>
              <a:buChar char="⌐"/>
            </a:pPr>
            <a:r>
              <a:rPr lang="en-US" sz="1200"/>
              <a:t>Incorrect Action or Action-Reason Code is listed on Job Data page.</a:t>
            </a:r>
          </a:p>
          <a:p>
            <a:pPr marL="631825" lvl="2" indent="-285750">
              <a:buFont typeface="Calibri" panose="020F0502020204030204" pitchFamily="34" charset="0"/>
              <a:buChar char="⌐"/>
            </a:pPr>
            <a:r>
              <a:rPr lang="en-US" sz="1200"/>
              <a:t>Employee is missing a Business or Home Email address on Modify A Person page.</a:t>
            </a:r>
          </a:p>
          <a:p>
            <a:pPr marL="631825" lvl="2" indent="-285750">
              <a:buFont typeface="Calibri" panose="020F0502020204030204" pitchFamily="34" charset="0"/>
              <a:buChar char="⌐"/>
            </a:pPr>
            <a:r>
              <a:rPr lang="en-US" sz="1200"/>
              <a:t>Position Number does not exist in Cardinal.</a:t>
            </a:r>
          </a:p>
          <a:p>
            <a:pPr marL="631825" lvl="2" indent="-285750">
              <a:buFont typeface="Calibri" panose="020F0502020204030204" pitchFamily="34" charset="0"/>
              <a:buChar char="⌐"/>
            </a:pPr>
            <a:r>
              <a:rPr lang="en-US" sz="1200"/>
              <a:t>Missing Alternate ID on Modify A Person.</a:t>
            </a:r>
          </a:p>
          <a:p>
            <a:pPr marL="631825" lvl="2" indent="-285750">
              <a:buFont typeface="Calibri" panose="020F0502020204030204" pitchFamily="34" charset="0"/>
              <a:buChar char="⌐"/>
            </a:pPr>
            <a:r>
              <a:rPr lang="en-US" sz="1200"/>
              <a:t>Missing Comp Rate field on Job Data.</a:t>
            </a:r>
          </a:p>
          <a:p>
            <a:pPr marL="631825" lvl="2" indent="-285750">
              <a:buFont typeface="Calibri" panose="020F0502020204030204" pitchFamily="34" charset="0"/>
              <a:buChar char="⌐"/>
            </a:pPr>
            <a:r>
              <a:rPr lang="en-US" sz="1200"/>
              <a:t>Missing Job record for Position Number in the file.</a:t>
            </a:r>
          </a:p>
          <a:p>
            <a:pPr marL="631825" lvl="2" indent="-285750">
              <a:buFont typeface="Calibri" panose="020F0502020204030204" pitchFamily="34" charset="0"/>
              <a:buChar char="⌐"/>
            </a:pPr>
            <a:r>
              <a:rPr lang="en-US" sz="1200"/>
              <a:t>Missing Temp Pay or Military Pay data on Additional Pay Data Entry page, or a mismatch in effective dates between pages.</a:t>
            </a:r>
          </a:p>
        </p:txBody>
      </p:sp>
      <p:pic>
        <p:nvPicPr>
          <p:cNvPr id="6" name="Picture 5" descr="Graphical user interface, text, application&#10;&#10;Description automatically generated">
            <a:extLst>
              <a:ext uri="{FF2B5EF4-FFF2-40B4-BE49-F238E27FC236}">
                <a16:creationId xmlns:a16="http://schemas.microsoft.com/office/drawing/2014/main" id="{EB450BDD-502D-0897-91A1-DCB1DE464138}"/>
              </a:ext>
            </a:extLst>
          </p:cNvPr>
          <p:cNvPicPr>
            <a:picLocks noChangeAspect="1"/>
          </p:cNvPicPr>
          <p:nvPr/>
        </p:nvPicPr>
        <p:blipFill rotWithShape="1">
          <a:blip r:embed="rId3">
            <a:extLst>
              <a:ext uri="{28A0092B-C50C-407E-A947-70E740481C1C}">
                <a14:useLocalDpi xmlns:a14="http://schemas.microsoft.com/office/drawing/2010/main" val="0"/>
              </a:ext>
            </a:extLst>
          </a:blip>
          <a:srcRect r="9931"/>
          <a:stretch/>
        </p:blipFill>
        <p:spPr>
          <a:xfrm>
            <a:off x="4239139" y="1600200"/>
            <a:ext cx="7315200" cy="4911056"/>
          </a:xfrm>
          <a:prstGeom prst="rect">
            <a:avLst/>
          </a:prstGeom>
          <a:ln w="12700">
            <a:solidFill>
              <a:schemeClr val="tx1"/>
            </a:solidFill>
          </a:ln>
        </p:spPr>
      </p:pic>
      <p:sp>
        <p:nvSpPr>
          <p:cNvPr id="3" name="TextBox 2">
            <a:extLst>
              <a:ext uri="{FF2B5EF4-FFF2-40B4-BE49-F238E27FC236}">
                <a16:creationId xmlns:a16="http://schemas.microsoft.com/office/drawing/2014/main" id="{FB72CB05-6D14-8068-AAE6-B827D71A14E6}"/>
              </a:ext>
            </a:extLst>
          </p:cNvPr>
          <p:cNvSpPr txBox="1"/>
          <p:nvPr/>
        </p:nvSpPr>
        <p:spPr>
          <a:xfrm>
            <a:off x="333796" y="727828"/>
            <a:ext cx="10150536" cy="507831"/>
          </a:xfrm>
          <a:prstGeom prst="rect">
            <a:avLst/>
          </a:prstGeom>
          <a:noFill/>
        </p:spPr>
        <p:txBody>
          <a:bodyPr wrap="none" rtlCol="0">
            <a:spAutoFit/>
          </a:bodyPr>
          <a:lstStyle/>
          <a:p>
            <a:r>
              <a:rPr lang="en-US" sz="2700">
                <a:solidFill>
                  <a:schemeClr val="accent1"/>
                </a:solidFill>
                <a:latin typeface="+mj-lt"/>
                <a:ea typeface="+mj-ea"/>
                <a:cs typeface="+mj-cs"/>
              </a:rPr>
              <a:t>Changes in our processes:  Employee Data Upload Error Report</a:t>
            </a:r>
          </a:p>
        </p:txBody>
      </p:sp>
      <p:sp>
        <p:nvSpPr>
          <p:cNvPr id="4" name="TextBox 3">
            <a:extLst>
              <a:ext uri="{FF2B5EF4-FFF2-40B4-BE49-F238E27FC236}">
                <a16:creationId xmlns:a16="http://schemas.microsoft.com/office/drawing/2014/main" id="{4D56580B-DED7-09FD-C922-3F115C902815}"/>
              </a:ext>
            </a:extLst>
          </p:cNvPr>
          <p:cNvSpPr txBox="1"/>
          <p:nvPr/>
        </p:nvSpPr>
        <p:spPr>
          <a:xfrm>
            <a:off x="351659" y="92927"/>
            <a:ext cx="3791935" cy="646331"/>
          </a:xfrm>
          <a:prstGeom prst="rect">
            <a:avLst/>
          </a:prstGeom>
          <a:noFill/>
        </p:spPr>
        <p:txBody>
          <a:bodyPr wrap="none" rtlCol="0">
            <a:spAutoFit/>
          </a:bodyPr>
          <a:lstStyle/>
          <a:p>
            <a:r>
              <a:rPr lang="en-US" sz="3600" b="0" i="0" u="none" strike="noStrike">
                <a:solidFill>
                  <a:srgbClr val="034A90"/>
                </a:solidFill>
                <a:effectLst/>
                <a:latin typeface="Trebuchet MS" panose="020B0603020202020204" pitchFamily="34" charset="0"/>
              </a:rPr>
              <a:t>Human Resources</a:t>
            </a:r>
            <a:r>
              <a:rPr lang="en-US" sz="3600" b="0" i="0">
                <a:solidFill>
                  <a:srgbClr val="000000"/>
                </a:solidFill>
                <a:effectLst/>
                <a:latin typeface="Trebuchet MS" panose="020B0603020202020204" pitchFamily="34" charset="0"/>
              </a:rPr>
              <a:t>​</a:t>
            </a:r>
            <a:endParaRPr lang="en-US" sz="3600"/>
          </a:p>
        </p:txBody>
      </p:sp>
    </p:spTree>
    <p:extLst>
      <p:ext uri="{BB962C8B-B14F-4D97-AF65-F5344CB8AC3E}">
        <p14:creationId xmlns:p14="http://schemas.microsoft.com/office/powerpoint/2010/main" val="4112397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able&#10;&#10;Description automatically generated">
            <a:extLst>
              <a:ext uri="{FF2B5EF4-FFF2-40B4-BE49-F238E27FC236}">
                <a16:creationId xmlns:a16="http://schemas.microsoft.com/office/drawing/2014/main" id="{1C966E2C-AC55-CDAC-5D9B-5245359BF9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721" y="1411983"/>
            <a:ext cx="6586073" cy="3850482"/>
          </a:xfrm>
          <a:prstGeom prst="rect">
            <a:avLst/>
          </a:prstGeom>
          <a:ln w="12700">
            <a:solidFill>
              <a:schemeClr val="tx1"/>
            </a:solidFill>
          </a:ln>
        </p:spPr>
      </p:pic>
      <p:sp>
        <p:nvSpPr>
          <p:cNvPr id="3" name="TextBox 2">
            <a:extLst>
              <a:ext uri="{FF2B5EF4-FFF2-40B4-BE49-F238E27FC236}">
                <a16:creationId xmlns:a16="http://schemas.microsoft.com/office/drawing/2014/main" id="{AA479A9C-FDE9-A337-8351-003C9C16A606}"/>
              </a:ext>
            </a:extLst>
          </p:cNvPr>
          <p:cNvSpPr txBox="1"/>
          <p:nvPr/>
        </p:nvSpPr>
        <p:spPr>
          <a:xfrm>
            <a:off x="426854" y="620289"/>
            <a:ext cx="8671092" cy="507831"/>
          </a:xfrm>
          <a:prstGeom prst="rect">
            <a:avLst/>
          </a:prstGeom>
          <a:noFill/>
        </p:spPr>
        <p:txBody>
          <a:bodyPr wrap="none" rtlCol="0">
            <a:spAutoFit/>
          </a:bodyPr>
          <a:lstStyle/>
          <a:p>
            <a:r>
              <a:rPr lang="en-US" sz="2700">
                <a:solidFill>
                  <a:schemeClr val="accent1"/>
                </a:solidFill>
                <a:latin typeface="+mj-lt"/>
                <a:ea typeface="+mj-ea"/>
                <a:cs typeface="+mj-cs"/>
              </a:rPr>
              <a:t>Changes in our processes: Employee Attributes Chart </a:t>
            </a:r>
          </a:p>
        </p:txBody>
      </p:sp>
      <p:pic>
        <p:nvPicPr>
          <p:cNvPr id="4" name="Picture 3" descr="Table">
            <a:extLst>
              <a:ext uri="{FF2B5EF4-FFF2-40B4-BE49-F238E27FC236}">
                <a16:creationId xmlns:a16="http://schemas.microsoft.com/office/drawing/2014/main" id="{52546790-2D7D-21C9-2837-1B2FD78F39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66959" y="1243537"/>
            <a:ext cx="5192350" cy="1970147"/>
          </a:xfrm>
          <a:prstGeom prst="rect">
            <a:avLst/>
          </a:prstGeom>
          <a:ln w="12700">
            <a:solidFill>
              <a:schemeClr val="tx1"/>
            </a:solidFill>
          </a:ln>
        </p:spPr>
      </p:pic>
      <p:pic>
        <p:nvPicPr>
          <p:cNvPr id="5" name="Picture 4" descr="Table&#10;&#10;Description automatically generated">
            <a:extLst>
              <a:ext uri="{FF2B5EF4-FFF2-40B4-BE49-F238E27FC236}">
                <a16:creationId xmlns:a16="http://schemas.microsoft.com/office/drawing/2014/main" id="{BF7FB4F0-2863-C5CC-4BBB-B24E08F8CBF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34149" y="3429000"/>
            <a:ext cx="6400800" cy="3111705"/>
          </a:xfrm>
          <a:prstGeom prst="rect">
            <a:avLst/>
          </a:prstGeom>
          <a:ln w="12700">
            <a:solidFill>
              <a:schemeClr val="tx1"/>
            </a:solidFill>
          </a:ln>
        </p:spPr>
      </p:pic>
      <p:sp>
        <p:nvSpPr>
          <p:cNvPr id="6" name="TextBox 5">
            <a:extLst>
              <a:ext uri="{FF2B5EF4-FFF2-40B4-BE49-F238E27FC236}">
                <a16:creationId xmlns:a16="http://schemas.microsoft.com/office/drawing/2014/main" id="{F217C6B1-DEE5-AF12-CA07-BCEC61214BF6}"/>
              </a:ext>
            </a:extLst>
          </p:cNvPr>
          <p:cNvSpPr txBox="1"/>
          <p:nvPr/>
        </p:nvSpPr>
        <p:spPr>
          <a:xfrm>
            <a:off x="561474" y="5865121"/>
            <a:ext cx="4229100" cy="369332"/>
          </a:xfrm>
          <a:prstGeom prst="rect">
            <a:avLst/>
          </a:prstGeom>
          <a:noFill/>
        </p:spPr>
        <p:txBody>
          <a:bodyPr wrap="square" rtlCol="0">
            <a:spAutoFit/>
          </a:bodyPr>
          <a:lstStyle/>
          <a:p>
            <a:r>
              <a:rPr lang="en-US" sz="1800" b="1"/>
              <a:t>Must be followed for data integrity.</a:t>
            </a:r>
            <a:endParaRPr lang="en-US"/>
          </a:p>
        </p:txBody>
      </p:sp>
      <p:sp>
        <p:nvSpPr>
          <p:cNvPr id="10" name="TextBox 9">
            <a:extLst>
              <a:ext uri="{FF2B5EF4-FFF2-40B4-BE49-F238E27FC236}">
                <a16:creationId xmlns:a16="http://schemas.microsoft.com/office/drawing/2014/main" id="{B36A4759-57E0-4E08-6A70-BABACF7E3E54}"/>
              </a:ext>
            </a:extLst>
          </p:cNvPr>
          <p:cNvSpPr txBox="1"/>
          <p:nvPr/>
        </p:nvSpPr>
        <p:spPr>
          <a:xfrm>
            <a:off x="426854" y="52545"/>
            <a:ext cx="3791935" cy="646331"/>
          </a:xfrm>
          <a:prstGeom prst="rect">
            <a:avLst/>
          </a:prstGeom>
          <a:noFill/>
        </p:spPr>
        <p:txBody>
          <a:bodyPr wrap="none" rtlCol="0">
            <a:spAutoFit/>
          </a:bodyPr>
          <a:lstStyle/>
          <a:p>
            <a:r>
              <a:rPr lang="en-US" sz="3600" b="0" i="0" u="none" strike="noStrike">
                <a:solidFill>
                  <a:srgbClr val="034A90"/>
                </a:solidFill>
                <a:effectLst/>
                <a:latin typeface="Trebuchet MS" panose="020B0603020202020204" pitchFamily="34" charset="0"/>
              </a:rPr>
              <a:t>Human Resources</a:t>
            </a:r>
            <a:r>
              <a:rPr lang="en-US" sz="3600" b="0" i="0">
                <a:solidFill>
                  <a:srgbClr val="000000"/>
                </a:solidFill>
                <a:effectLst/>
                <a:latin typeface="Trebuchet MS" panose="020B0603020202020204" pitchFamily="34" charset="0"/>
              </a:rPr>
              <a:t>​</a:t>
            </a:r>
            <a:endParaRPr lang="en-US" sz="3600"/>
          </a:p>
        </p:txBody>
      </p:sp>
    </p:spTree>
    <p:extLst>
      <p:ext uri="{BB962C8B-B14F-4D97-AF65-F5344CB8AC3E}">
        <p14:creationId xmlns:p14="http://schemas.microsoft.com/office/powerpoint/2010/main" val="1828358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B6D6F-420E-50FF-6FB8-E23B33084131}"/>
              </a:ext>
            </a:extLst>
          </p:cNvPr>
          <p:cNvSpPr>
            <a:spLocks noGrp="1"/>
          </p:cNvSpPr>
          <p:nvPr>
            <p:ph type="title"/>
          </p:nvPr>
        </p:nvSpPr>
        <p:spPr>
          <a:xfrm>
            <a:off x="505884" y="926902"/>
            <a:ext cx="8596668" cy="1320800"/>
          </a:xfrm>
        </p:spPr>
        <p:txBody>
          <a:bodyPr>
            <a:normAutofit/>
          </a:bodyPr>
          <a:lstStyle/>
          <a:p>
            <a:r>
              <a:rPr lang="en-US" sz="2700"/>
              <a:t>VCCS HCM Standards and Validation Queries </a:t>
            </a:r>
            <a:br>
              <a:rPr lang="en-US" sz="2700"/>
            </a:br>
            <a:r>
              <a:rPr lang="en-US" sz="2700"/>
              <a:t>… still matter!</a:t>
            </a:r>
          </a:p>
        </p:txBody>
      </p:sp>
      <p:sp>
        <p:nvSpPr>
          <p:cNvPr id="5" name="Content Placeholder 2">
            <a:extLst>
              <a:ext uri="{FF2B5EF4-FFF2-40B4-BE49-F238E27FC236}">
                <a16:creationId xmlns:a16="http://schemas.microsoft.com/office/drawing/2014/main" id="{3DC7F1C3-7B7A-B009-C695-5B59E322E5DD}"/>
              </a:ext>
            </a:extLst>
          </p:cNvPr>
          <p:cNvSpPr>
            <a:spLocks noGrp="1"/>
          </p:cNvSpPr>
          <p:nvPr>
            <p:ph sz="half" idx="1"/>
          </p:nvPr>
        </p:nvSpPr>
        <p:spPr>
          <a:xfrm>
            <a:off x="540750" y="1897062"/>
            <a:ext cx="7514137" cy="4351338"/>
          </a:xfrm>
        </p:spPr>
        <p:txBody>
          <a:bodyPr>
            <a:normAutofit fontScale="85000" lnSpcReduction="10000"/>
          </a:bodyPr>
          <a:lstStyle/>
          <a:p>
            <a:pPr marL="0" indent="0">
              <a:buNone/>
            </a:pPr>
            <a:r>
              <a:rPr lang="en-US" sz="1900"/>
              <a:t>The standards and queries serve to:</a:t>
            </a:r>
          </a:p>
          <a:p>
            <a:pPr marL="0" indent="0">
              <a:buNone/>
            </a:pPr>
            <a:endParaRPr lang="en-US" sz="1100"/>
          </a:p>
          <a:p>
            <a:r>
              <a:rPr lang="en-US" sz="1700"/>
              <a:t>Comply with audit needs from internal and external audit entities. </a:t>
            </a:r>
          </a:p>
          <a:p>
            <a:pPr marL="0" indent="0">
              <a:buNone/>
            </a:pPr>
            <a:endParaRPr lang="en-US" sz="1700"/>
          </a:p>
          <a:p>
            <a:pPr lvl="0" fontAlgn="base"/>
            <a:r>
              <a:rPr lang="en-US" sz="1700"/>
              <a:t>Service the VCCS by modernizing HR using technology and supplying timely, accurate, workforce data in HRMS and its integrated systems.</a:t>
            </a:r>
          </a:p>
          <a:p>
            <a:pPr marL="0" lvl="0" indent="0" fontAlgn="base">
              <a:buNone/>
            </a:pPr>
            <a:endParaRPr lang="en-US" sz="1700" i="1"/>
          </a:p>
          <a:p>
            <a:pPr lvl="0" fontAlgn="base"/>
            <a:r>
              <a:rPr lang="en-US" sz="1700"/>
              <a:t>Establish a foundation of universal, predictable operating principles for the HR Technology team to efficiently support, build from, and improve continuously.</a:t>
            </a:r>
          </a:p>
          <a:p>
            <a:pPr marL="0" lvl="0" indent="0" fontAlgn="base">
              <a:buNone/>
            </a:pPr>
            <a:endParaRPr lang="en-US" sz="1700" i="1"/>
          </a:p>
          <a:p>
            <a:pPr lvl="0" fontAlgn="base"/>
            <a:r>
              <a:rPr lang="en-US" sz="1700"/>
              <a:t>Further support college as the local process and </a:t>
            </a:r>
            <a:r>
              <a:rPr lang="en-US" sz="1700" i="1"/>
              <a:t>Standard Owner</a:t>
            </a:r>
            <a:r>
              <a:rPr lang="en-US" sz="1700"/>
              <a:t> so they will have in place more efficient and effective operational controls. </a:t>
            </a:r>
          </a:p>
          <a:p>
            <a:pPr marL="0" lvl="0" indent="0" fontAlgn="base">
              <a:buNone/>
            </a:pPr>
            <a:endParaRPr lang="en-US" sz="1700"/>
          </a:p>
          <a:p>
            <a:pPr lvl="0" fontAlgn="base"/>
            <a:r>
              <a:rPr lang="en-US" sz="1600"/>
              <a:t>Prevent processing errors and warnings associated with the Cardinal Interface files, most importantly with HR006 and HR003.</a:t>
            </a:r>
          </a:p>
        </p:txBody>
      </p:sp>
      <p:sp>
        <p:nvSpPr>
          <p:cNvPr id="3" name="TextBox 2">
            <a:extLst>
              <a:ext uri="{FF2B5EF4-FFF2-40B4-BE49-F238E27FC236}">
                <a16:creationId xmlns:a16="http://schemas.microsoft.com/office/drawing/2014/main" id="{690BDD00-2375-3C86-437E-3F597B6A9E10}"/>
              </a:ext>
            </a:extLst>
          </p:cNvPr>
          <p:cNvSpPr txBox="1"/>
          <p:nvPr/>
        </p:nvSpPr>
        <p:spPr>
          <a:xfrm>
            <a:off x="505884" y="143411"/>
            <a:ext cx="3791935" cy="646331"/>
          </a:xfrm>
          <a:prstGeom prst="rect">
            <a:avLst/>
          </a:prstGeom>
          <a:noFill/>
        </p:spPr>
        <p:txBody>
          <a:bodyPr wrap="none" rtlCol="0">
            <a:spAutoFit/>
          </a:bodyPr>
          <a:lstStyle/>
          <a:p>
            <a:r>
              <a:rPr lang="en-US" sz="3600" b="0" i="0" u="none" strike="noStrike">
                <a:solidFill>
                  <a:srgbClr val="034A90"/>
                </a:solidFill>
                <a:effectLst/>
                <a:latin typeface="Trebuchet MS" panose="020B0603020202020204" pitchFamily="34" charset="0"/>
              </a:rPr>
              <a:t>Human Resources</a:t>
            </a:r>
            <a:r>
              <a:rPr lang="en-US" sz="3600" b="0" i="0">
                <a:solidFill>
                  <a:srgbClr val="000000"/>
                </a:solidFill>
                <a:effectLst/>
                <a:latin typeface="Trebuchet MS" panose="020B0603020202020204" pitchFamily="34" charset="0"/>
              </a:rPr>
              <a:t>​</a:t>
            </a:r>
            <a:endParaRPr lang="en-US" sz="3600"/>
          </a:p>
        </p:txBody>
      </p:sp>
    </p:spTree>
    <p:extLst>
      <p:ext uri="{BB962C8B-B14F-4D97-AF65-F5344CB8AC3E}">
        <p14:creationId xmlns:p14="http://schemas.microsoft.com/office/powerpoint/2010/main" val="4199600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BBB3D-2F38-2F6A-19A5-113798F7EDFE}"/>
              </a:ext>
            </a:extLst>
          </p:cNvPr>
          <p:cNvSpPr>
            <a:spLocks noGrp="1"/>
          </p:cNvSpPr>
          <p:nvPr>
            <p:ph type="title"/>
          </p:nvPr>
        </p:nvSpPr>
        <p:spPr/>
        <p:txBody>
          <a:bodyPr/>
          <a:lstStyle/>
          <a:p>
            <a:r>
              <a:rPr lang="en-US"/>
              <a:t>TLAM (Time Labor and Absence </a:t>
            </a:r>
            <a:r>
              <a:rPr lang="en-US" err="1"/>
              <a:t>Mgmt</a:t>
            </a:r>
            <a:r>
              <a:rPr lang="en-US"/>
              <a:t>)</a:t>
            </a:r>
          </a:p>
        </p:txBody>
      </p:sp>
      <p:sp>
        <p:nvSpPr>
          <p:cNvPr id="3" name="Content Placeholder 2">
            <a:extLst>
              <a:ext uri="{FF2B5EF4-FFF2-40B4-BE49-F238E27FC236}">
                <a16:creationId xmlns:a16="http://schemas.microsoft.com/office/drawing/2014/main" id="{D27D5D58-A091-B98C-845F-9C26CA651E1A}"/>
              </a:ext>
            </a:extLst>
          </p:cNvPr>
          <p:cNvSpPr>
            <a:spLocks noGrp="1"/>
          </p:cNvSpPr>
          <p:nvPr>
            <p:ph sz="half" idx="1"/>
          </p:nvPr>
        </p:nvSpPr>
        <p:spPr>
          <a:xfrm>
            <a:off x="1058334" y="1444359"/>
            <a:ext cx="8086144" cy="4207343"/>
          </a:xfrm>
        </p:spPr>
        <p:txBody>
          <a:bodyPr vert="horz" lIns="91440" tIns="45720" rIns="91440" bIns="45720" rtlCol="0" anchor="t">
            <a:normAutofit/>
          </a:bodyPr>
          <a:lstStyle/>
          <a:p>
            <a:r>
              <a:rPr lang="en-US"/>
              <a:t>TLAM Processing </a:t>
            </a:r>
          </a:p>
          <a:p>
            <a:pPr lvl="1"/>
            <a:r>
              <a:rPr lang="en-US"/>
              <a:t>Timesheet Entry</a:t>
            </a:r>
          </a:p>
          <a:p>
            <a:pPr lvl="2"/>
            <a:r>
              <a:rPr lang="en-US">
                <a:ea typeface="+mn-lt"/>
                <a:cs typeface="+mn-lt"/>
              </a:rPr>
              <a:t>Timesheet Entry will remain the same in HCM. No timesheets should be maintained in Cardinal. Managers and employees will not have access to Cardinal timesheets. Time Administrators will have access to timesheets in Cardinal but should only enter data if approval is granted. All hours submitted on timesheets will interface from HCM to Cardinal. </a:t>
            </a:r>
            <a:endParaRPr lang="en-US"/>
          </a:p>
          <a:p>
            <a:pPr lvl="1"/>
            <a:r>
              <a:rPr lang="en-US"/>
              <a:t>Absence Management </a:t>
            </a:r>
          </a:p>
          <a:p>
            <a:pPr lvl="2"/>
            <a:r>
              <a:rPr lang="en-US">
                <a:ea typeface="+mn-lt"/>
                <a:cs typeface="+mn-lt"/>
              </a:rPr>
              <a:t>Absence Management (leave entry) will remain the same in HMC. All leave submittals and adjustments will be entered into HCM and will interface to Cardinal. The VCCS will not have the Absence Management module activated in Cardinal. Leave transactions interface only to satisfy timesheet completion required by Cardinal. </a:t>
            </a:r>
            <a:endParaRPr lang="en-US"/>
          </a:p>
          <a:p>
            <a:pPr marL="0" indent="0">
              <a:buNone/>
            </a:pPr>
            <a:endParaRPr lang="en-US"/>
          </a:p>
          <a:p>
            <a:pPr lvl="1"/>
            <a:endParaRPr lang="en-US"/>
          </a:p>
          <a:p>
            <a:pPr lvl="1"/>
            <a:endParaRPr lang="en-US"/>
          </a:p>
          <a:p>
            <a:endParaRPr lang="en-US"/>
          </a:p>
        </p:txBody>
      </p:sp>
      <p:pic>
        <p:nvPicPr>
          <p:cNvPr id="6" name="Picture 5" descr="A close up of a logo&#10;&#10;Description automatically generated">
            <a:extLst>
              <a:ext uri="{FF2B5EF4-FFF2-40B4-BE49-F238E27FC236}">
                <a16:creationId xmlns:a16="http://schemas.microsoft.com/office/drawing/2014/main" id="{50B2923C-47DC-2701-469A-39E6CB4E55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Tree>
    <p:extLst>
      <p:ext uri="{BB962C8B-B14F-4D97-AF65-F5344CB8AC3E}">
        <p14:creationId xmlns:p14="http://schemas.microsoft.com/office/powerpoint/2010/main" val="2822353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E119E-0C26-5541-FCFC-00EBE5ACFDB5}"/>
              </a:ext>
            </a:extLst>
          </p:cNvPr>
          <p:cNvSpPr>
            <a:spLocks noGrp="1"/>
          </p:cNvSpPr>
          <p:nvPr>
            <p:ph type="title"/>
          </p:nvPr>
        </p:nvSpPr>
        <p:spPr/>
        <p:txBody>
          <a:bodyPr/>
          <a:lstStyle/>
          <a:p>
            <a:r>
              <a:rPr lang="en-US">
                <a:ea typeface="+mj-lt"/>
                <a:cs typeface="+mj-lt"/>
              </a:rPr>
              <a:t>TLAM (Time Labor and Absence </a:t>
            </a:r>
            <a:r>
              <a:rPr lang="en-US" err="1">
                <a:ea typeface="+mj-lt"/>
                <a:cs typeface="+mj-lt"/>
              </a:rPr>
              <a:t>Mgmt</a:t>
            </a:r>
            <a:r>
              <a:rPr lang="en-US">
                <a:ea typeface="+mj-lt"/>
                <a:cs typeface="+mj-lt"/>
              </a:rPr>
              <a:t>)</a:t>
            </a:r>
            <a:endParaRPr lang="en-US"/>
          </a:p>
        </p:txBody>
      </p:sp>
      <p:sp>
        <p:nvSpPr>
          <p:cNvPr id="3" name="Content Placeholder 2">
            <a:extLst>
              <a:ext uri="{FF2B5EF4-FFF2-40B4-BE49-F238E27FC236}">
                <a16:creationId xmlns:a16="http://schemas.microsoft.com/office/drawing/2014/main" id="{12DFA6C3-0160-6BE1-5961-2E6B6D3EBB6C}"/>
              </a:ext>
            </a:extLst>
          </p:cNvPr>
          <p:cNvSpPr>
            <a:spLocks noGrp="1"/>
          </p:cNvSpPr>
          <p:nvPr>
            <p:ph sz="half" idx="1"/>
          </p:nvPr>
        </p:nvSpPr>
        <p:spPr>
          <a:xfrm>
            <a:off x="677334" y="2160589"/>
            <a:ext cx="8111265" cy="3755168"/>
          </a:xfrm>
        </p:spPr>
        <p:txBody>
          <a:bodyPr vert="horz" lIns="91440" tIns="45720" rIns="91440" bIns="45720" rtlCol="0" anchor="t">
            <a:normAutofit lnSpcReduction="10000"/>
          </a:bodyPr>
          <a:lstStyle/>
          <a:p>
            <a:r>
              <a:rPr lang="en-US">
                <a:ea typeface="+mn-lt"/>
                <a:cs typeface="+mn-lt"/>
              </a:rPr>
              <a:t>Entry/Approval Process</a:t>
            </a:r>
          </a:p>
          <a:p>
            <a:pPr lvl="1"/>
            <a:r>
              <a:rPr lang="en-US">
                <a:ea typeface="+mn-lt"/>
                <a:cs typeface="+mn-lt"/>
              </a:rPr>
              <a:t>Frequency </a:t>
            </a:r>
          </a:p>
          <a:p>
            <a:pPr lvl="2"/>
            <a:r>
              <a:rPr lang="en-US">
                <a:ea typeface="+mn-lt"/>
                <a:cs typeface="+mn-lt"/>
              </a:rPr>
              <a:t>Best practice is for employees to complete timesheets daily. </a:t>
            </a:r>
          </a:p>
          <a:p>
            <a:pPr lvl="2"/>
            <a:r>
              <a:rPr lang="en-US">
                <a:ea typeface="+mn-lt"/>
                <a:cs typeface="+mn-lt"/>
              </a:rPr>
              <a:t>The Time &amp; Labor interface for salaried employees will be sent to Cardinal at the end of the pay period and then three business days after the end of the pay period. This does not require any change management for the salaried employee population.   </a:t>
            </a:r>
            <a:endParaRPr lang="en-US"/>
          </a:p>
          <a:p>
            <a:pPr lvl="2"/>
            <a:r>
              <a:rPr lang="en-US">
                <a:ea typeface="+mn-lt"/>
                <a:cs typeface="+mn-lt"/>
              </a:rPr>
              <a:t>The interface for hourly employees will be sent at the end of each work week. Submission will be every Thursday and then three business days after the end of the pay period. Employees will be required to submit hours by the end of the workweek and managers will be required to approve by the end of the work week. </a:t>
            </a:r>
            <a:endParaRPr lang="en-US"/>
          </a:p>
          <a:p>
            <a:pPr lvl="2"/>
            <a:r>
              <a:rPr lang="en-US">
                <a:ea typeface="+mn-lt"/>
                <a:cs typeface="+mn-lt"/>
              </a:rPr>
              <a:t>TLAM unapproved notifications will be increased for hourly employees to capture unproved time each workweek. There is no change to salaried employee unapproved notifications. </a:t>
            </a:r>
            <a:endParaRPr lang="en-US"/>
          </a:p>
          <a:p>
            <a:pPr lvl="1"/>
            <a:endParaRPr lang="en-US"/>
          </a:p>
        </p:txBody>
      </p:sp>
    </p:spTree>
    <p:extLst>
      <p:ext uri="{BB962C8B-B14F-4D97-AF65-F5344CB8AC3E}">
        <p14:creationId xmlns:p14="http://schemas.microsoft.com/office/powerpoint/2010/main" val="2040000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6D03F-C1A8-8237-9438-16A5AFD725CE}"/>
              </a:ext>
            </a:extLst>
          </p:cNvPr>
          <p:cNvSpPr>
            <a:spLocks noGrp="1"/>
          </p:cNvSpPr>
          <p:nvPr>
            <p:ph type="title"/>
          </p:nvPr>
        </p:nvSpPr>
        <p:spPr/>
        <p:txBody>
          <a:bodyPr/>
          <a:lstStyle/>
          <a:p>
            <a:r>
              <a:rPr lang="en-US">
                <a:ea typeface="+mj-lt"/>
                <a:cs typeface="+mj-lt"/>
              </a:rPr>
              <a:t>TLAM (Time Labor and Absence </a:t>
            </a:r>
            <a:r>
              <a:rPr lang="en-US" err="1">
                <a:ea typeface="+mj-lt"/>
                <a:cs typeface="+mj-lt"/>
              </a:rPr>
              <a:t>Mgmt</a:t>
            </a:r>
            <a:r>
              <a:rPr lang="en-US">
                <a:ea typeface="+mj-lt"/>
                <a:cs typeface="+mj-lt"/>
              </a:rPr>
              <a:t>)</a:t>
            </a:r>
            <a:endParaRPr lang="en-US"/>
          </a:p>
        </p:txBody>
      </p:sp>
      <p:sp>
        <p:nvSpPr>
          <p:cNvPr id="3" name="Content Placeholder 2">
            <a:extLst>
              <a:ext uri="{FF2B5EF4-FFF2-40B4-BE49-F238E27FC236}">
                <a16:creationId xmlns:a16="http://schemas.microsoft.com/office/drawing/2014/main" id="{72ED3572-06C5-1F47-0E00-24B537C63DE4}"/>
              </a:ext>
            </a:extLst>
          </p:cNvPr>
          <p:cNvSpPr>
            <a:spLocks noGrp="1"/>
          </p:cNvSpPr>
          <p:nvPr>
            <p:ph sz="half" idx="1"/>
          </p:nvPr>
        </p:nvSpPr>
        <p:spPr>
          <a:xfrm>
            <a:off x="677334" y="2160589"/>
            <a:ext cx="8019155" cy="3880772"/>
          </a:xfrm>
        </p:spPr>
        <p:txBody>
          <a:bodyPr vert="horz" lIns="91440" tIns="45720" rIns="91440" bIns="45720" rtlCol="0" anchor="t">
            <a:normAutofit fontScale="92500" lnSpcReduction="20000"/>
          </a:bodyPr>
          <a:lstStyle/>
          <a:p>
            <a:r>
              <a:rPr lang="en-US">
                <a:ea typeface="+mn-lt"/>
                <a:cs typeface="+mn-lt"/>
              </a:rPr>
              <a:t>Entry/Approval Process (Cont'd) </a:t>
            </a:r>
            <a:endParaRPr lang="en-US"/>
          </a:p>
          <a:p>
            <a:pPr lvl="1"/>
            <a:r>
              <a:rPr lang="en-US"/>
              <a:t>AM Calendar Processing </a:t>
            </a:r>
            <a:endParaRPr lang="en-US">
              <a:ea typeface="+mn-lt"/>
              <a:cs typeface="+mn-lt"/>
            </a:endParaRPr>
          </a:p>
          <a:p>
            <a:pPr lvl="2"/>
            <a:r>
              <a:rPr lang="en-US">
                <a:ea typeface="+mn-lt"/>
                <a:cs typeface="+mn-lt"/>
              </a:rPr>
              <a:t>Absence Management Calendar processing schedules for salaried employees may change due to Cardinal requirements. All approved leave submissions will interface to Payable Time with AM calendar processing. </a:t>
            </a:r>
            <a:endParaRPr lang="en-US"/>
          </a:p>
          <a:p>
            <a:pPr lvl="2"/>
            <a:r>
              <a:rPr lang="en-US">
                <a:ea typeface="+mn-lt"/>
                <a:cs typeface="+mn-lt"/>
              </a:rPr>
              <a:t>It is proposed that calendars will be completed on the last day of the pay period to ensure that leave transaction will interface to Cardinal for timesheet completion.   </a:t>
            </a:r>
            <a:endParaRPr lang="en-US"/>
          </a:p>
          <a:p>
            <a:pPr lvl="2"/>
            <a:r>
              <a:rPr lang="en-US">
                <a:ea typeface="+mn-lt"/>
                <a:cs typeface="+mn-lt"/>
              </a:rPr>
              <a:t>This will require employees to enter leave transactions when used and managers will be required to approve these transactions by the end of the pay period. </a:t>
            </a:r>
            <a:endParaRPr lang="en-US"/>
          </a:p>
          <a:p>
            <a:r>
              <a:rPr lang="en-US"/>
              <a:t>Interface TA756</a:t>
            </a:r>
            <a:endParaRPr lang="en-US">
              <a:ea typeface="+mn-lt"/>
              <a:cs typeface="+mn-lt"/>
            </a:endParaRPr>
          </a:p>
          <a:p>
            <a:pPr lvl="1"/>
            <a:r>
              <a:rPr lang="en-US">
                <a:ea typeface="+mn-lt"/>
                <a:cs typeface="+mn-lt"/>
              </a:rPr>
              <a:t>All approved Payable Time (including hours submitted on timesheets and non-productive time (leave)) will upload to Cardinal in the TA756 file. This file will capture transactions for hourly and salaried employees for the entire VCCS. It will be submitted to Cardinal at the end of the pay period and then three business days after the end of the pay period for salaried employees and at the end of each work week and three business days after the end of the pay period.   </a:t>
            </a:r>
            <a:endParaRPr lang="en-US"/>
          </a:p>
        </p:txBody>
      </p:sp>
    </p:spTree>
    <p:extLst>
      <p:ext uri="{BB962C8B-B14F-4D97-AF65-F5344CB8AC3E}">
        <p14:creationId xmlns:p14="http://schemas.microsoft.com/office/powerpoint/2010/main" val="269930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1A46F-45C4-84B2-19CF-E632098E2470}"/>
              </a:ext>
            </a:extLst>
          </p:cNvPr>
          <p:cNvSpPr>
            <a:spLocks noGrp="1"/>
          </p:cNvSpPr>
          <p:nvPr>
            <p:ph type="title"/>
          </p:nvPr>
        </p:nvSpPr>
        <p:spPr/>
        <p:txBody>
          <a:bodyPr/>
          <a:lstStyle/>
          <a:p>
            <a:r>
              <a:rPr lang="en-US"/>
              <a:t>TLAM (Time Labor and Absence </a:t>
            </a:r>
            <a:r>
              <a:rPr lang="en-US" err="1"/>
              <a:t>Mgmt</a:t>
            </a:r>
            <a:r>
              <a:rPr lang="en-US"/>
              <a:t>)</a:t>
            </a:r>
          </a:p>
        </p:txBody>
      </p:sp>
      <p:sp>
        <p:nvSpPr>
          <p:cNvPr id="3" name="Content Placeholder 2">
            <a:extLst>
              <a:ext uri="{FF2B5EF4-FFF2-40B4-BE49-F238E27FC236}">
                <a16:creationId xmlns:a16="http://schemas.microsoft.com/office/drawing/2014/main" id="{BCDB3A21-0A49-E7C9-D394-D080129DF479}"/>
              </a:ext>
            </a:extLst>
          </p:cNvPr>
          <p:cNvSpPr>
            <a:spLocks noGrp="1"/>
          </p:cNvSpPr>
          <p:nvPr>
            <p:ph sz="half" idx="1"/>
          </p:nvPr>
        </p:nvSpPr>
        <p:spPr>
          <a:xfrm>
            <a:off x="677334" y="2160589"/>
            <a:ext cx="7935419" cy="3880772"/>
          </a:xfrm>
        </p:spPr>
        <p:txBody>
          <a:bodyPr vert="horz" lIns="91440" tIns="45720" rIns="91440" bIns="45720" rtlCol="0" anchor="t">
            <a:normAutofit fontScale="92500" lnSpcReduction="20000"/>
          </a:bodyPr>
          <a:lstStyle/>
          <a:p>
            <a:r>
              <a:rPr lang="en-US">
                <a:ea typeface="+mn-lt"/>
                <a:cs typeface="+mn-lt"/>
              </a:rPr>
              <a:t>Error Report and Exceptions  </a:t>
            </a:r>
          </a:p>
          <a:p>
            <a:pPr lvl="1"/>
            <a:r>
              <a:rPr lang="en-US">
                <a:ea typeface="+mn-lt"/>
                <a:cs typeface="+mn-lt"/>
              </a:rPr>
              <a:t>Shared Services TLAM (TA757)</a:t>
            </a:r>
          </a:p>
          <a:p>
            <a:pPr lvl="2"/>
            <a:r>
              <a:rPr lang="en-US">
                <a:ea typeface="+mn-lt"/>
                <a:cs typeface="+mn-lt"/>
              </a:rPr>
              <a:t>The TA757 report is an error report that is returned when Cardinal identifies discrepancies with employee data. Many issues returned are specific to employee data. employee’s Payable Time will not process for payment. Most issues are related to Position or Job Data. At this time, the report is returned with all VCCS agencies included, therefore, TLAM will parse the results and distribute them to the appropriate HR processing representative (Hire To Retire SSC processing agencies and agency contact for non-SSC processing agencies). </a:t>
            </a:r>
          </a:p>
          <a:p>
            <a:pPr lvl="1"/>
            <a:r>
              <a:rPr lang="en-US">
                <a:ea typeface="+mn-lt"/>
                <a:cs typeface="+mn-lt"/>
              </a:rPr>
              <a:t>Agency (Cardinal Reports/Queries)</a:t>
            </a:r>
          </a:p>
          <a:p>
            <a:pPr lvl="2"/>
            <a:r>
              <a:rPr lang="en-US">
                <a:ea typeface="+mn-lt"/>
                <a:cs typeface="+mn-lt"/>
              </a:rPr>
              <a:t>Agencies will be responsible for reviewing Time &amp; Labor queries and reports provided by Cardinal to identify issues that may require resolution.</a:t>
            </a:r>
          </a:p>
          <a:p>
            <a:pPr lvl="1"/>
            <a:r>
              <a:rPr lang="en-US">
                <a:ea typeface="+mn-lt"/>
                <a:cs typeface="+mn-lt"/>
              </a:rPr>
              <a:t>Correcting data in VCCS HCM – NO CORRECT HISTORY</a:t>
            </a:r>
          </a:p>
          <a:p>
            <a:pPr lvl="2"/>
            <a:r>
              <a:rPr lang="en-US">
                <a:ea typeface="+mn-lt"/>
                <a:cs typeface="+mn-lt"/>
              </a:rPr>
              <a:t>Any action that requires correction to employee's data must be completed in HCM. These corrections will interface to Cardinal. Correct History should </a:t>
            </a:r>
            <a:r>
              <a:rPr lang="en-US" b="1">
                <a:ea typeface="+mn-lt"/>
                <a:cs typeface="+mn-lt"/>
              </a:rPr>
              <a:t>NOT</a:t>
            </a:r>
            <a:r>
              <a:rPr lang="en-US">
                <a:ea typeface="+mn-lt"/>
                <a:cs typeface="+mn-lt"/>
              </a:rPr>
              <a:t> be used to make any necessary corrections to employee's data. Correct History transactions will not interface to Cardinal.  </a:t>
            </a:r>
          </a:p>
          <a:p>
            <a:endParaRPr lang="en-US"/>
          </a:p>
        </p:txBody>
      </p:sp>
    </p:spTree>
    <p:extLst>
      <p:ext uri="{BB962C8B-B14F-4D97-AF65-F5344CB8AC3E}">
        <p14:creationId xmlns:p14="http://schemas.microsoft.com/office/powerpoint/2010/main" val="2162007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3" name="Rectangle 22">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31"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Isosceles Triangle 34">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Isosceles Triangle 38">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Freeform: Shape 40">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EF94CE5-B9B8-465F-713A-505ABEC42AE0}"/>
              </a:ext>
            </a:extLst>
          </p:cNvPr>
          <p:cNvSpPr>
            <a:spLocks noGrp="1"/>
          </p:cNvSpPr>
          <p:nvPr>
            <p:ph type="title"/>
          </p:nvPr>
        </p:nvSpPr>
        <p:spPr>
          <a:xfrm>
            <a:off x="7181723" y="609600"/>
            <a:ext cx="4512989" cy="2227730"/>
          </a:xfrm>
        </p:spPr>
        <p:txBody>
          <a:bodyPr vert="horz" lIns="91440" tIns="45720" rIns="91440" bIns="45720" rtlCol="0" anchor="ctr">
            <a:normAutofit/>
          </a:bodyPr>
          <a:lstStyle/>
          <a:p>
            <a:r>
              <a:rPr lang="en-US">
                <a:solidFill>
                  <a:srgbClr val="FFFFFF"/>
                </a:solidFill>
              </a:rPr>
              <a:t>Agenda</a:t>
            </a:r>
          </a:p>
        </p:txBody>
      </p:sp>
      <p:pic>
        <p:nvPicPr>
          <p:cNvPr id="6" name="Picture 5">
            <a:extLst>
              <a:ext uri="{FF2B5EF4-FFF2-40B4-BE49-F238E27FC236}">
                <a16:creationId xmlns:a16="http://schemas.microsoft.com/office/drawing/2014/main" id="{A6F9DDA5-326B-310E-B181-288C28C6BC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9949" y="2222769"/>
            <a:ext cx="4391805" cy="2184923"/>
          </a:xfrm>
          <a:prstGeom prst="rect">
            <a:avLst/>
          </a:prstGeom>
          <a:noFill/>
        </p:spPr>
      </p:pic>
      <p:sp>
        <p:nvSpPr>
          <p:cNvPr id="3" name="Content Placeholder 2">
            <a:extLst>
              <a:ext uri="{FF2B5EF4-FFF2-40B4-BE49-F238E27FC236}">
                <a16:creationId xmlns:a16="http://schemas.microsoft.com/office/drawing/2014/main" id="{8AEA803E-3E1A-1858-0878-77E266759127}"/>
              </a:ext>
            </a:extLst>
          </p:cNvPr>
          <p:cNvSpPr>
            <a:spLocks noGrp="1"/>
          </p:cNvSpPr>
          <p:nvPr>
            <p:ph sz="half" idx="1"/>
          </p:nvPr>
        </p:nvSpPr>
        <p:spPr>
          <a:xfrm>
            <a:off x="7181725" y="2222500"/>
            <a:ext cx="4512988" cy="3932767"/>
          </a:xfrm>
        </p:spPr>
        <p:txBody>
          <a:bodyPr vert="horz" lIns="91440" tIns="45720" rIns="91440" bIns="45720" rtlCol="0" anchor="t">
            <a:normAutofit/>
          </a:bodyPr>
          <a:lstStyle/>
          <a:p>
            <a:pPr lvl="1"/>
            <a:r>
              <a:rPr lang="en-US" sz="2000">
                <a:solidFill>
                  <a:srgbClr val="FFFFFF"/>
                </a:solidFill>
              </a:rPr>
              <a:t>Overview</a:t>
            </a:r>
          </a:p>
          <a:p>
            <a:pPr lvl="1"/>
            <a:r>
              <a:rPr lang="en-US" sz="2000">
                <a:solidFill>
                  <a:srgbClr val="FFFFFF"/>
                </a:solidFill>
              </a:rPr>
              <a:t>Roles &amp; Security</a:t>
            </a:r>
          </a:p>
          <a:p>
            <a:pPr lvl="1"/>
            <a:r>
              <a:rPr lang="en-US" sz="2000">
                <a:solidFill>
                  <a:srgbClr val="FFFFFF"/>
                </a:solidFill>
              </a:rPr>
              <a:t>Employee Self-Service (ESS)</a:t>
            </a:r>
          </a:p>
          <a:p>
            <a:pPr lvl="1"/>
            <a:r>
              <a:rPr lang="en-US" sz="2000">
                <a:solidFill>
                  <a:srgbClr val="FFFFFF"/>
                </a:solidFill>
              </a:rPr>
              <a:t>Human Resources</a:t>
            </a:r>
          </a:p>
          <a:p>
            <a:pPr lvl="1"/>
            <a:r>
              <a:rPr lang="en-US" sz="2000">
                <a:solidFill>
                  <a:srgbClr val="FFFFFF"/>
                </a:solidFill>
              </a:rPr>
              <a:t>TLAM</a:t>
            </a:r>
          </a:p>
          <a:p>
            <a:pPr lvl="1"/>
            <a:r>
              <a:rPr lang="en-US" sz="2000">
                <a:solidFill>
                  <a:srgbClr val="FFFFFF"/>
                </a:solidFill>
              </a:rPr>
              <a:t>Payroll</a:t>
            </a:r>
          </a:p>
          <a:p>
            <a:pPr lvl="1"/>
            <a:r>
              <a:rPr lang="en-US" sz="2000">
                <a:solidFill>
                  <a:srgbClr val="FFFFFF"/>
                </a:solidFill>
              </a:rPr>
              <a:t>Benefits</a:t>
            </a:r>
          </a:p>
          <a:p>
            <a:pPr lvl="1"/>
            <a:r>
              <a:rPr lang="en-US" sz="2000">
                <a:solidFill>
                  <a:srgbClr val="FFFFFF"/>
                </a:solidFill>
              </a:rPr>
              <a:t>Go-Live and Support</a:t>
            </a:r>
          </a:p>
          <a:p>
            <a:pPr lvl="1"/>
            <a:r>
              <a:rPr lang="en-US" sz="2000">
                <a:solidFill>
                  <a:srgbClr val="FFFFFF"/>
                </a:solidFill>
              </a:rPr>
              <a:t>Questions</a:t>
            </a:r>
          </a:p>
        </p:txBody>
      </p:sp>
      <p:pic>
        <p:nvPicPr>
          <p:cNvPr id="5" name="Picture 4" descr="A close up of a logo&#10;&#10;Description automatically generated">
            <a:extLst>
              <a:ext uri="{FF2B5EF4-FFF2-40B4-BE49-F238E27FC236}">
                <a16:creationId xmlns:a16="http://schemas.microsoft.com/office/drawing/2014/main" id="{1DE836EB-BE7D-12EB-30A8-C08D8BBD2CD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Tree>
    <p:extLst>
      <p:ext uri="{BB962C8B-B14F-4D97-AF65-F5344CB8AC3E}">
        <p14:creationId xmlns:p14="http://schemas.microsoft.com/office/powerpoint/2010/main" val="28562526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B8EEB-A75D-7DFC-FEF0-7C6665671121}"/>
              </a:ext>
            </a:extLst>
          </p:cNvPr>
          <p:cNvSpPr>
            <a:spLocks noGrp="1"/>
          </p:cNvSpPr>
          <p:nvPr>
            <p:ph type="title"/>
          </p:nvPr>
        </p:nvSpPr>
        <p:spPr/>
        <p:txBody>
          <a:bodyPr/>
          <a:lstStyle/>
          <a:p>
            <a:r>
              <a:rPr lang="en-US">
                <a:ea typeface="+mj-lt"/>
                <a:cs typeface="+mj-lt"/>
              </a:rPr>
              <a:t>TLAM (Time Labor and Absence </a:t>
            </a:r>
            <a:r>
              <a:rPr lang="en-US" err="1">
                <a:ea typeface="+mj-lt"/>
                <a:cs typeface="+mj-lt"/>
              </a:rPr>
              <a:t>Mgmt</a:t>
            </a:r>
            <a:r>
              <a:rPr lang="en-US">
                <a:ea typeface="+mj-lt"/>
                <a:cs typeface="+mj-lt"/>
              </a:rPr>
              <a:t>)</a:t>
            </a:r>
            <a:endParaRPr lang="en-US"/>
          </a:p>
        </p:txBody>
      </p:sp>
      <p:sp>
        <p:nvSpPr>
          <p:cNvPr id="3" name="Content Placeholder 2">
            <a:extLst>
              <a:ext uri="{FF2B5EF4-FFF2-40B4-BE49-F238E27FC236}">
                <a16:creationId xmlns:a16="http://schemas.microsoft.com/office/drawing/2014/main" id="{F2CDDA93-4930-B305-B4E5-BEAED676235F}"/>
              </a:ext>
            </a:extLst>
          </p:cNvPr>
          <p:cNvSpPr>
            <a:spLocks noGrp="1"/>
          </p:cNvSpPr>
          <p:nvPr>
            <p:ph sz="half" idx="1"/>
          </p:nvPr>
        </p:nvSpPr>
        <p:spPr>
          <a:xfrm>
            <a:off x="677334" y="2160589"/>
            <a:ext cx="7667463" cy="3972881"/>
          </a:xfrm>
        </p:spPr>
        <p:txBody>
          <a:bodyPr vert="horz" lIns="91440" tIns="45720" rIns="91440" bIns="45720" rtlCol="0" anchor="t">
            <a:normAutofit/>
          </a:bodyPr>
          <a:lstStyle/>
          <a:p>
            <a:r>
              <a:rPr lang="en-US"/>
              <a:t>Prior Period Adjustments</a:t>
            </a:r>
            <a:endParaRPr lang="en-US">
              <a:ea typeface="+mn-lt"/>
              <a:cs typeface="+mn-lt"/>
            </a:endParaRPr>
          </a:p>
          <a:p>
            <a:pPr lvl="2"/>
            <a:r>
              <a:rPr lang="en-US"/>
              <a:t>Prior to Go Live </a:t>
            </a:r>
            <a:endParaRPr lang="en-US">
              <a:ea typeface="+mn-lt"/>
              <a:cs typeface="+mn-lt"/>
            </a:endParaRPr>
          </a:p>
          <a:p>
            <a:pPr lvl="3"/>
            <a:r>
              <a:rPr lang="en-US">
                <a:ea typeface="+mn-lt"/>
                <a:cs typeface="+mn-lt"/>
              </a:rPr>
              <a:t>No corrections and/or additional Time &amp; Labor transactions will be accepted by Cardinal prior to 9/9/2022 for hourly employees and 9/25/2022 for salaried employees. Any adjustments or hourly payments will require a SPOT transaction. Agencies will need to communicate with their Payroll processing representative to ensure the transitions are manually keyed through SPOT. </a:t>
            </a:r>
          </a:p>
          <a:p>
            <a:pPr lvl="2"/>
            <a:r>
              <a:rPr lang="en-US"/>
              <a:t>After GO Live</a:t>
            </a:r>
            <a:endParaRPr lang="en-US">
              <a:ea typeface="+mn-lt"/>
              <a:cs typeface="+mn-lt"/>
            </a:endParaRPr>
          </a:p>
          <a:p>
            <a:pPr lvl="3"/>
            <a:r>
              <a:rPr lang="en-US"/>
              <a:t>Any adjustments and/or Time &amp; Labor entries submitted after 9/9/2022 for hourly employees and 9/25/2022 for salaried employees, will be interfaced with the TA756 file with the next processing period. </a:t>
            </a:r>
          </a:p>
        </p:txBody>
      </p:sp>
    </p:spTree>
    <p:extLst>
      <p:ext uri="{BB962C8B-B14F-4D97-AF65-F5344CB8AC3E}">
        <p14:creationId xmlns:p14="http://schemas.microsoft.com/office/powerpoint/2010/main" val="34999463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4CE5-B9B8-465F-713A-505ABEC42AE0}"/>
              </a:ext>
            </a:extLst>
          </p:cNvPr>
          <p:cNvSpPr>
            <a:spLocks noGrp="1"/>
          </p:cNvSpPr>
          <p:nvPr>
            <p:ph type="title"/>
          </p:nvPr>
        </p:nvSpPr>
        <p:spPr/>
        <p:txBody>
          <a:bodyPr/>
          <a:lstStyle/>
          <a:p>
            <a:r>
              <a:rPr lang="en-US"/>
              <a:t>Payroll</a:t>
            </a:r>
          </a:p>
        </p:txBody>
      </p:sp>
      <p:sp>
        <p:nvSpPr>
          <p:cNvPr id="3" name="Content Placeholder 2">
            <a:extLst>
              <a:ext uri="{FF2B5EF4-FFF2-40B4-BE49-F238E27FC236}">
                <a16:creationId xmlns:a16="http://schemas.microsoft.com/office/drawing/2014/main" id="{8AEA803E-3E1A-1858-0878-77E266759127}"/>
              </a:ext>
            </a:extLst>
          </p:cNvPr>
          <p:cNvSpPr>
            <a:spLocks noGrp="1"/>
          </p:cNvSpPr>
          <p:nvPr>
            <p:ph sz="half" idx="1"/>
          </p:nvPr>
        </p:nvSpPr>
        <p:spPr>
          <a:xfrm>
            <a:off x="677335" y="1516640"/>
            <a:ext cx="9168414" cy="4510673"/>
          </a:xfrm>
        </p:spPr>
        <p:txBody>
          <a:bodyPr vert="horz" lIns="91440" tIns="45720" rIns="91440" bIns="45720" rtlCol="0" anchor="t">
            <a:normAutofit/>
          </a:bodyPr>
          <a:lstStyle/>
          <a:p>
            <a:r>
              <a:rPr lang="en-US" sz="2000">
                <a:ea typeface="+mn-lt"/>
                <a:cs typeface="+mn-lt"/>
              </a:rPr>
              <a:t>Pay calendars will no longer be processed in VCCS HCM for timesheets or adjunct faculty payments.  Approved wage hours will be transmitted via TA756 interface.  Approved overtime hours for salaried non-exempt will be transmitted via TA756 interface.</a:t>
            </a:r>
            <a:endParaRPr lang="en-US" sz="2000"/>
          </a:p>
          <a:p>
            <a:r>
              <a:rPr lang="en-US" sz="2200">
                <a:ea typeface="+mn-lt"/>
                <a:cs typeface="+mn-lt"/>
              </a:rPr>
              <a:t>Adjunct Faculty Pay needs to be entered in VCCS HCM Additional Pay page and will be part of a mass upload process to Cardinal.</a:t>
            </a:r>
            <a:endParaRPr lang="en-US" sz="2200"/>
          </a:p>
          <a:p>
            <a:r>
              <a:rPr lang="en-US" sz="2200">
                <a:ea typeface="+mn-lt"/>
                <a:cs typeface="+mn-lt"/>
              </a:rPr>
              <a:t>Supplemental Payments need to be entered in VCCS HCM Additional Pay page and will be part of a mass upload process to Cardinal.</a:t>
            </a:r>
            <a:endParaRPr lang="en-US" sz="2200"/>
          </a:p>
          <a:p>
            <a:r>
              <a:rPr lang="en-US" sz="2200">
                <a:ea typeface="+mn-lt"/>
                <a:cs typeface="+mn-lt"/>
              </a:rPr>
              <a:t>Pay confirmations can only be approved by the agency Fiscal Officer or authorized proxies on file with SPO.</a:t>
            </a:r>
            <a:endParaRPr lang="en-US" sz="2200"/>
          </a:p>
          <a:p>
            <a:pPr lvl="1"/>
            <a:endParaRPr lang="en-US" sz="2000"/>
          </a:p>
        </p:txBody>
      </p:sp>
      <p:pic>
        <p:nvPicPr>
          <p:cNvPr id="5" name="Picture 4" descr="A close up of a logo&#10;&#10;Description automatically generated">
            <a:extLst>
              <a:ext uri="{FF2B5EF4-FFF2-40B4-BE49-F238E27FC236}">
                <a16:creationId xmlns:a16="http://schemas.microsoft.com/office/drawing/2014/main" id="{1DE836EB-BE7D-12EB-30A8-C08D8BBD2C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Tree>
    <p:extLst>
      <p:ext uri="{BB962C8B-B14F-4D97-AF65-F5344CB8AC3E}">
        <p14:creationId xmlns:p14="http://schemas.microsoft.com/office/powerpoint/2010/main" val="670518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4CE5-B9B8-465F-713A-505ABEC42AE0}"/>
              </a:ext>
            </a:extLst>
          </p:cNvPr>
          <p:cNvSpPr>
            <a:spLocks noGrp="1"/>
          </p:cNvSpPr>
          <p:nvPr>
            <p:ph type="title"/>
          </p:nvPr>
        </p:nvSpPr>
        <p:spPr/>
        <p:txBody>
          <a:bodyPr/>
          <a:lstStyle/>
          <a:p>
            <a:r>
              <a:rPr lang="en-US"/>
              <a:t>Payroll</a:t>
            </a:r>
          </a:p>
        </p:txBody>
      </p:sp>
      <p:sp>
        <p:nvSpPr>
          <p:cNvPr id="3" name="Content Placeholder 2">
            <a:extLst>
              <a:ext uri="{FF2B5EF4-FFF2-40B4-BE49-F238E27FC236}">
                <a16:creationId xmlns:a16="http://schemas.microsoft.com/office/drawing/2014/main" id="{8AEA803E-3E1A-1858-0878-77E266759127}"/>
              </a:ext>
            </a:extLst>
          </p:cNvPr>
          <p:cNvSpPr>
            <a:spLocks noGrp="1"/>
          </p:cNvSpPr>
          <p:nvPr>
            <p:ph sz="half" idx="1"/>
          </p:nvPr>
        </p:nvSpPr>
        <p:spPr>
          <a:xfrm>
            <a:off x="677335" y="1516640"/>
            <a:ext cx="9168414" cy="4510673"/>
          </a:xfrm>
        </p:spPr>
        <p:txBody>
          <a:bodyPr vert="horz" lIns="91440" tIns="45720" rIns="91440" bIns="45720" rtlCol="0" anchor="t">
            <a:normAutofit/>
          </a:bodyPr>
          <a:lstStyle/>
          <a:p>
            <a:r>
              <a:rPr lang="en-US" sz="2000">
                <a:ea typeface="+mn-lt"/>
                <a:cs typeface="+mn-lt"/>
              </a:rPr>
              <a:t>TA756 interface will not pick up any approved time for wage employees prior to 9/9/2022.  This will require hours to be manually entered via SPOT for prior pay periods. </a:t>
            </a:r>
          </a:p>
          <a:p>
            <a:r>
              <a:rPr lang="en-US" sz="2000">
                <a:ea typeface="+mn-lt"/>
                <a:cs typeface="+mn-lt"/>
              </a:rPr>
              <a:t>TA756 interface will not pick up any approved time for salaried non-exempt employees prior to 9/25/2022.  This will require overtime hours to be manually entered via SPOT for pay period 9/10 - 9/24/2022.</a:t>
            </a:r>
            <a:endParaRPr lang="en-US"/>
          </a:p>
          <a:p>
            <a:r>
              <a:rPr lang="en-US" sz="2000">
                <a:ea typeface="+mn-lt"/>
                <a:cs typeface="+mn-lt"/>
              </a:rPr>
              <a:t>Due to OT1 correction and timing of SQL application, an identified population of wage employees for pay period 8/26 – 9/8/2022 had records closed in error and will require payment by keying in SPOT.</a:t>
            </a:r>
            <a:endParaRPr lang="en-US"/>
          </a:p>
          <a:p>
            <a:pPr marL="0" indent="0">
              <a:buNone/>
            </a:pPr>
            <a:endParaRPr lang="en-US" sz="2000"/>
          </a:p>
          <a:p>
            <a:pPr lvl="1"/>
            <a:endParaRPr lang="en-US" sz="2000"/>
          </a:p>
        </p:txBody>
      </p:sp>
      <p:pic>
        <p:nvPicPr>
          <p:cNvPr id="5" name="Picture 4" descr="A close up of a logo&#10;&#10;Description automatically generated">
            <a:extLst>
              <a:ext uri="{FF2B5EF4-FFF2-40B4-BE49-F238E27FC236}">
                <a16:creationId xmlns:a16="http://schemas.microsoft.com/office/drawing/2014/main" id="{1DE836EB-BE7D-12EB-30A8-C08D8BBD2C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Tree>
    <p:extLst>
      <p:ext uri="{BB962C8B-B14F-4D97-AF65-F5344CB8AC3E}">
        <p14:creationId xmlns:p14="http://schemas.microsoft.com/office/powerpoint/2010/main" val="19507507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4CE5-B9B8-465F-713A-505ABEC42AE0}"/>
              </a:ext>
            </a:extLst>
          </p:cNvPr>
          <p:cNvSpPr>
            <a:spLocks noGrp="1"/>
          </p:cNvSpPr>
          <p:nvPr>
            <p:ph type="title"/>
          </p:nvPr>
        </p:nvSpPr>
        <p:spPr/>
        <p:txBody>
          <a:bodyPr/>
          <a:lstStyle/>
          <a:p>
            <a:r>
              <a:rPr lang="en-US"/>
              <a:t>Payroll</a:t>
            </a:r>
          </a:p>
        </p:txBody>
      </p:sp>
      <p:sp>
        <p:nvSpPr>
          <p:cNvPr id="3" name="Content Placeholder 2">
            <a:extLst>
              <a:ext uri="{FF2B5EF4-FFF2-40B4-BE49-F238E27FC236}">
                <a16:creationId xmlns:a16="http://schemas.microsoft.com/office/drawing/2014/main" id="{8AEA803E-3E1A-1858-0878-77E266759127}"/>
              </a:ext>
            </a:extLst>
          </p:cNvPr>
          <p:cNvSpPr>
            <a:spLocks noGrp="1"/>
          </p:cNvSpPr>
          <p:nvPr>
            <p:ph sz="half" idx="1"/>
          </p:nvPr>
        </p:nvSpPr>
        <p:spPr>
          <a:xfrm>
            <a:off x="677335" y="1516640"/>
            <a:ext cx="9168414" cy="4510673"/>
          </a:xfrm>
        </p:spPr>
        <p:txBody>
          <a:bodyPr vert="horz" lIns="91440" tIns="45720" rIns="91440" bIns="45720" rtlCol="0" anchor="t">
            <a:normAutofit/>
          </a:bodyPr>
          <a:lstStyle/>
          <a:p>
            <a:r>
              <a:rPr lang="en-US" sz="2000">
                <a:ea typeface="+mn-lt"/>
                <a:cs typeface="+mn-lt"/>
              </a:rPr>
              <a:t>BW3 Pay Period 9/9/2022 – 9/22/2022   Pay date 10/7/2022</a:t>
            </a:r>
            <a:endParaRPr lang="en-US"/>
          </a:p>
          <a:p>
            <a:pPr lvl="1"/>
            <a:r>
              <a:rPr lang="en-US" sz="1800">
                <a:ea typeface="+mn-lt"/>
                <a:cs typeface="+mn-lt"/>
              </a:rPr>
              <a:t>SPO Confirm Pay by noon on 10/5/2022</a:t>
            </a:r>
            <a:endParaRPr lang="en-US" sz="1800"/>
          </a:p>
          <a:p>
            <a:pPr lvl="1"/>
            <a:r>
              <a:rPr lang="en-US" sz="1800">
                <a:ea typeface="+mn-lt"/>
                <a:cs typeface="+mn-lt"/>
              </a:rPr>
              <a:t>SSC PR deadlines for additional transactions to be entered need to be submitted by Friday 9/30 at noon.</a:t>
            </a:r>
          </a:p>
          <a:p>
            <a:pPr marL="457200" lvl="1" indent="0">
              <a:buNone/>
            </a:pPr>
            <a:endParaRPr lang="en-US" sz="1800">
              <a:ea typeface="+mn-lt"/>
              <a:cs typeface="+mn-lt"/>
            </a:endParaRPr>
          </a:p>
          <a:p>
            <a:r>
              <a:rPr lang="en-US" sz="2000">
                <a:ea typeface="+mn-lt"/>
                <a:cs typeface="+mn-lt"/>
              </a:rPr>
              <a:t>SM1 Pay Period 9/25/2022 – 10/9/2022   Pay date 10/14/2022</a:t>
            </a:r>
            <a:endParaRPr lang="en-US"/>
          </a:p>
          <a:p>
            <a:r>
              <a:rPr lang="en-US" sz="2000">
                <a:ea typeface="+mn-lt"/>
                <a:cs typeface="+mn-lt"/>
              </a:rPr>
              <a:t>SM2 Pay Period 10/1/2022 – 10/15/2022  Pay date 10/14/2022</a:t>
            </a:r>
            <a:endParaRPr lang="en-US"/>
          </a:p>
          <a:p>
            <a:pPr lvl="1"/>
            <a:r>
              <a:rPr lang="en-US" sz="1800">
                <a:ea typeface="+mn-lt"/>
                <a:cs typeface="+mn-lt"/>
              </a:rPr>
              <a:t>SPO Confirm Pay by noon on 10/11/2022</a:t>
            </a:r>
            <a:endParaRPr lang="en-US" sz="1800"/>
          </a:p>
          <a:p>
            <a:pPr lvl="1"/>
            <a:r>
              <a:rPr lang="en-US" sz="1800">
                <a:ea typeface="+mn-lt"/>
                <a:cs typeface="+mn-lt"/>
              </a:rPr>
              <a:t>SSC PR deadlines for additional transactions to be entered need to be submitted by Friday 9/30 at noon.</a:t>
            </a:r>
          </a:p>
          <a:p>
            <a:pPr lvl="1"/>
            <a:endParaRPr lang="en-US" sz="2000"/>
          </a:p>
        </p:txBody>
      </p:sp>
      <p:pic>
        <p:nvPicPr>
          <p:cNvPr id="5" name="Picture 4" descr="A close up of a logo&#10;&#10;Description automatically generated">
            <a:extLst>
              <a:ext uri="{FF2B5EF4-FFF2-40B4-BE49-F238E27FC236}">
                <a16:creationId xmlns:a16="http://schemas.microsoft.com/office/drawing/2014/main" id="{1DE836EB-BE7D-12EB-30A8-C08D8BBD2C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Tree>
    <p:extLst>
      <p:ext uri="{BB962C8B-B14F-4D97-AF65-F5344CB8AC3E}">
        <p14:creationId xmlns:p14="http://schemas.microsoft.com/office/powerpoint/2010/main" val="11864026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EBE26-9C21-09B8-89D4-2031AA72727A}"/>
              </a:ext>
            </a:extLst>
          </p:cNvPr>
          <p:cNvSpPr>
            <a:spLocks noGrp="1"/>
          </p:cNvSpPr>
          <p:nvPr>
            <p:ph type="title"/>
          </p:nvPr>
        </p:nvSpPr>
        <p:spPr/>
        <p:txBody>
          <a:bodyPr/>
          <a:lstStyle/>
          <a:p>
            <a:r>
              <a:rPr lang="en-US"/>
              <a:t>Benefits</a:t>
            </a:r>
          </a:p>
        </p:txBody>
      </p:sp>
      <p:pic>
        <p:nvPicPr>
          <p:cNvPr id="6" name="Picture 5" descr="A close up of a logo&#10;&#10;Description automatically generated">
            <a:extLst>
              <a:ext uri="{FF2B5EF4-FFF2-40B4-BE49-F238E27FC236}">
                <a16:creationId xmlns:a16="http://schemas.microsoft.com/office/drawing/2014/main" id="{31DB18B9-8C7E-B930-7B9A-AB11F2E8BE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
        <p:nvSpPr>
          <p:cNvPr id="4" name="TextBox 3">
            <a:extLst>
              <a:ext uri="{FF2B5EF4-FFF2-40B4-BE49-F238E27FC236}">
                <a16:creationId xmlns:a16="http://schemas.microsoft.com/office/drawing/2014/main" id="{6CD54982-D1DD-A9B6-2879-A2E410682D72}"/>
              </a:ext>
            </a:extLst>
          </p:cNvPr>
          <p:cNvSpPr txBox="1"/>
          <p:nvPr/>
        </p:nvSpPr>
        <p:spPr>
          <a:xfrm>
            <a:off x="445477" y="1215851"/>
            <a:ext cx="9257881" cy="48320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1400">
                <a:latin typeface="Calibri"/>
              </a:rPr>
              <a:t>Data that is entered into VCCS HCM will interface to Cardinal on effective date (Cardinal does not accept future dated transactions)</a:t>
            </a:r>
            <a:endParaRPr lang="en-US" sz="1400"/>
          </a:p>
          <a:p>
            <a:endParaRPr lang="en-US" sz="1400">
              <a:latin typeface="Calibri"/>
              <a:cs typeface="Calibri"/>
            </a:endParaRPr>
          </a:p>
          <a:p>
            <a:pPr marL="285750" indent="-285750">
              <a:buFont typeface="Arial"/>
              <a:buChar char="•"/>
            </a:pPr>
            <a:r>
              <a:rPr lang="en-US" sz="1400">
                <a:latin typeface="Calibri"/>
              </a:rPr>
              <a:t>Cardinal determines plan eligibility based on the information that interfaced (Employee class, work and home zip code, Eligibility conf. fields)</a:t>
            </a:r>
            <a:endParaRPr lang="en-US" sz="1400">
              <a:latin typeface="Calibri"/>
              <a:cs typeface="Calibri"/>
            </a:endParaRPr>
          </a:p>
          <a:p>
            <a:endParaRPr lang="en-US" sz="1400">
              <a:latin typeface="Calibri"/>
              <a:cs typeface="Calibri"/>
            </a:endParaRPr>
          </a:p>
          <a:p>
            <a:pPr marL="285750" indent="-285750">
              <a:buFont typeface="Arial"/>
              <a:buChar char="•"/>
            </a:pPr>
            <a:r>
              <a:rPr lang="en-US" sz="1400" u="sng">
                <a:latin typeface="Calibri"/>
              </a:rPr>
              <a:t>New hires</a:t>
            </a:r>
            <a:r>
              <a:rPr lang="en-US" sz="1400">
                <a:latin typeface="Calibri"/>
              </a:rPr>
              <a:t>: Cardinal does not send the employee a notice. Avature task will direct the employee to log into Cardinal and enroll in Benefits through the Employee Self-Service module. </a:t>
            </a:r>
            <a:endParaRPr lang="en-US" sz="1400">
              <a:latin typeface="Calibri"/>
              <a:cs typeface="Calibri"/>
            </a:endParaRPr>
          </a:p>
          <a:p>
            <a:pPr marL="742950" lvl="1" indent="-285750">
              <a:buFont typeface="Arial"/>
              <a:buChar char="•"/>
            </a:pPr>
            <a:r>
              <a:rPr lang="en-US" sz="1400">
                <a:latin typeface="Calibri"/>
              </a:rPr>
              <a:t>If the employee completed a Health Benefits Enrollment form through Avature, the HIR event will already be in Cardinal, but the College Benefits Administrator will go to the On Demand Event Maintenance page to make the elections for the employee. </a:t>
            </a:r>
            <a:endParaRPr lang="en-US" sz="1400">
              <a:latin typeface="Calibri"/>
              <a:cs typeface="Calibri"/>
            </a:endParaRPr>
          </a:p>
          <a:p>
            <a:pPr lvl="1"/>
            <a:endParaRPr lang="en-US" sz="1400">
              <a:latin typeface="Calibri"/>
              <a:cs typeface="Calibri"/>
            </a:endParaRPr>
          </a:p>
          <a:p>
            <a:pPr marL="285750" indent="-285750">
              <a:buFont typeface="Arial"/>
              <a:buChar char="•"/>
            </a:pPr>
            <a:r>
              <a:rPr lang="en-US" sz="1400">
                <a:latin typeface="Calibri"/>
              </a:rPr>
              <a:t>In Cardinal, employees are advised to provide supporting documents directly to their College Benefits Administrator.  Cardinal will only notify the BA by email if a new dependent is added or if attributes of an existing dependent are changed.</a:t>
            </a:r>
            <a:endParaRPr lang="en-US" sz="1400">
              <a:latin typeface="Calibri"/>
              <a:cs typeface="Calibri"/>
            </a:endParaRPr>
          </a:p>
          <a:p>
            <a:pPr marL="285750" indent="-285750">
              <a:buFont typeface="Arial"/>
              <a:buChar char="•"/>
            </a:pPr>
            <a:endParaRPr lang="en-US" sz="1400">
              <a:latin typeface="Calibri"/>
              <a:cs typeface="Calibri"/>
            </a:endParaRPr>
          </a:p>
          <a:p>
            <a:pPr marL="285750" indent="-285750">
              <a:buFont typeface="Arial"/>
              <a:buChar char="•"/>
            </a:pPr>
            <a:r>
              <a:rPr lang="en-US" sz="1400">
                <a:latin typeface="Calibri"/>
              </a:rPr>
              <a:t>Once the employee saves their election, the Cardinal System will interface the information to the vendor. </a:t>
            </a:r>
            <a:endParaRPr lang="en-US" sz="1400">
              <a:latin typeface="Calibri"/>
              <a:cs typeface="Calibri"/>
            </a:endParaRPr>
          </a:p>
          <a:p>
            <a:endParaRPr lang="en-US" sz="1400">
              <a:latin typeface="Calibri"/>
              <a:cs typeface="Calibri"/>
            </a:endParaRPr>
          </a:p>
          <a:p>
            <a:pPr marL="285750" indent="-285750">
              <a:buFont typeface="Arial"/>
              <a:buChar char="•"/>
            </a:pPr>
            <a:r>
              <a:rPr lang="en-US" sz="1400">
                <a:latin typeface="Calibri"/>
              </a:rPr>
              <a:t>All Benefit transactions other than hire and termination will be handled by College BA.</a:t>
            </a:r>
            <a:endParaRPr lang="en-US" sz="1400">
              <a:latin typeface="Calibri"/>
              <a:cs typeface="Calibri"/>
            </a:endParaRPr>
          </a:p>
          <a:p>
            <a:endParaRPr lang="en-US" sz="1400">
              <a:latin typeface="Calibri"/>
              <a:cs typeface="Calibri"/>
            </a:endParaRPr>
          </a:p>
          <a:p>
            <a:pPr marL="285750" indent="-285750">
              <a:buFont typeface="Arial"/>
              <a:buChar char="•"/>
            </a:pPr>
            <a:r>
              <a:rPr lang="en-US" sz="1400">
                <a:latin typeface="Calibri"/>
              </a:rPr>
              <a:t>College Benefits Administrators will need to monitor benefits enrollment and updates by running reports in Cardinal </a:t>
            </a:r>
            <a:endParaRPr lang="en-US" sz="1400">
              <a:latin typeface="Calibri"/>
              <a:cs typeface="Calibri"/>
            </a:endParaRPr>
          </a:p>
          <a:p>
            <a:pPr marL="742950" lvl="1" indent="-285750">
              <a:buFont typeface="Arial"/>
              <a:buChar char="•"/>
            </a:pPr>
            <a:r>
              <a:rPr lang="en-US" sz="1400">
                <a:latin typeface="Calibri"/>
                <a:hlinkClick r:id="rId4"/>
              </a:rPr>
              <a:t>https://www.cardinalproject.virginia.gov/sites/default/files/2021-09/HCM%20Reports%20Catalog.pdf</a:t>
            </a:r>
            <a:endParaRPr lang="en-US" sz="1400">
              <a:latin typeface="Calibri"/>
              <a:cs typeface="Calibri"/>
              <a:hlinkClick r:id="rId4"/>
            </a:endParaRPr>
          </a:p>
        </p:txBody>
      </p:sp>
    </p:spTree>
    <p:extLst>
      <p:ext uri="{BB962C8B-B14F-4D97-AF65-F5344CB8AC3E}">
        <p14:creationId xmlns:p14="http://schemas.microsoft.com/office/powerpoint/2010/main" val="2645553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4CE5-B9B8-465F-713A-505ABEC42AE0}"/>
              </a:ext>
            </a:extLst>
          </p:cNvPr>
          <p:cNvSpPr>
            <a:spLocks noGrp="1"/>
          </p:cNvSpPr>
          <p:nvPr>
            <p:ph type="title"/>
          </p:nvPr>
        </p:nvSpPr>
        <p:spPr/>
        <p:txBody>
          <a:bodyPr/>
          <a:lstStyle/>
          <a:p>
            <a:r>
              <a:rPr lang="en-US"/>
              <a:t>Support</a:t>
            </a:r>
          </a:p>
        </p:txBody>
      </p:sp>
      <p:sp>
        <p:nvSpPr>
          <p:cNvPr id="3" name="Content Placeholder 2">
            <a:extLst>
              <a:ext uri="{FF2B5EF4-FFF2-40B4-BE49-F238E27FC236}">
                <a16:creationId xmlns:a16="http://schemas.microsoft.com/office/drawing/2014/main" id="{8AEA803E-3E1A-1858-0878-77E266759127}"/>
              </a:ext>
            </a:extLst>
          </p:cNvPr>
          <p:cNvSpPr>
            <a:spLocks noGrp="1"/>
          </p:cNvSpPr>
          <p:nvPr>
            <p:ph sz="half" idx="1"/>
          </p:nvPr>
        </p:nvSpPr>
        <p:spPr>
          <a:xfrm>
            <a:off x="677335" y="1516640"/>
            <a:ext cx="9168414" cy="5003185"/>
          </a:xfrm>
        </p:spPr>
        <p:txBody>
          <a:bodyPr vert="horz" lIns="91440" tIns="45720" rIns="91440" bIns="45720" rtlCol="0" anchor="t">
            <a:noAutofit/>
          </a:bodyPr>
          <a:lstStyle/>
          <a:p>
            <a:pPr lvl="1"/>
            <a:r>
              <a:rPr lang="en-US"/>
              <a:t>A Zoom room for support will be available the week of 10/3/22 from 8:30am To 5:00pm </a:t>
            </a:r>
          </a:p>
          <a:p>
            <a:pPr lvl="1"/>
            <a:r>
              <a:rPr lang="en-US" sz="1400">
                <a:ea typeface="+mn-lt"/>
                <a:cs typeface="+mn-lt"/>
              </a:rPr>
              <a:t>Join Zoom Meeting</a:t>
            </a:r>
          </a:p>
          <a:p>
            <a:pPr lvl="2"/>
            <a:r>
              <a:rPr lang="en-US" sz="1600">
                <a:ea typeface="+mn-lt"/>
                <a:cs typeface="+mn-lt"/>
                <a:hlinkClick r:id="rId3"/>
              </a:rPr>
              <a:t>https://vccs.zoom.us/j/83216427786</a:t>
            </a:r>
            <a:endParaRPr lang="en-US" sz="1600"/>
          </a:p>
          <a:p>
            <a:pPr lvl="3"/>
            <a:r>
              <a:rPr lang="en-US" sz="1400">
                <a:ea typeface="+mn-lt"/>
                <a:cs typeface="+mn-lt"/>
              </a:rPr>
              <a:t>Meeting ID: 832 1642 7786</a:t>
            </a:r>
            <a:endParaRPr lang="en-US" sz="1400"/>
          </a:p>
          <a:p>
            <a:pPr lvl="3"/>
            <a:r>
              <a:rPr lang="en-US" sz="1400">
                <a:ea typeface="+mn-lt"/>
                <a:cs typeface="+mn-lt"/>
              </a:rPr>
              <a:t>+16469313860,,83216427786# US</a:t>
            </a:r>
            <a:endParaRPr lang="en-US" sz="1400"/>
          </a:p>
          <a:p>
            <a:pPr lvl="1"/>
            <a:r>
              <a:rPr lang="en-US"/>
              <a:t>SSC Customer Engagement Team is also available </a:t>
            </a:r>
            <a:r>
              <a:rPr lang="en-US">
                <a:hlinkClick r:id="rId4"/>
              </a:rPr>
              <a:t>help@ssc.vccs.edu</a:t>
            </a:r>
            <a:endParaRPr lang="en-US"/>
          </a:p>
          <a:p>
            <a:pPr lvl="1"/>
            <a:r>
              <a:rPr lang="en-US"/>
              <a:t>We have also created a Cardinal page on the </a:t>
            </a:r>
            <a:r>
              <a:rPr lang="en-US">
                <a:hlinkClick r:id="rId5"/>
              </a:rPr>
              <a:t>SSC website </a:t>
            </a:r>
            <a:r>
              <a:rPr lang="en-US"/>
              <a:t> where you can find the Cardinal Business Impacts documents as well as recordings to this meeting and the deep dive meetings from Friday, 9/30/22 following those meetings. </a:t>
            </a:r>
          </a:p>
          <a:p>
            <a:pPr lvl="1"/>
            <a:r>
              <a:rPr lang="en-US"/>
              <a:t>Please submit </a:t>
            </a:r>
            <a:r>
              <a:rPr lang="en-US">
                <a:hlinkClick r:id="rId6"/>
              </a:rPr>
              <a:t>questions</a:t>
            </a:r>
            <a:r>
              <a:rPr lang="en-US"/>
              <a:t> </a:t>
            </a:r>
            <a:r>
              <a:rPr lang="en-US" sz="1200"/>
              <a:t>(</a:t>
            </a:r>
            <a:r>
              <a:rPr lang="en-US" sz="1200">
                <a:ea typeface="+mn-lt"/>
                <a:cs typeface="+mn-lt"/>
                <a:hlinkClick r:id="rId7"/>
              </a:rPr>
              <a:t>https://bit.ly/Cardinal-Questions</a:t>
            </a:r>
            <a:r>
              <a:rPr lang="en-US" sz="1200">
                <a:ea typeface="+mn-lt"/>
                <a:cs typeface="+mn-lt"/>
              </a:rPr>
              <a:t>) </a:t>
            </a:r>
            <a:r>
              <a:rPr lang="en-US">
                <a:ea typeface="+mn-lt"/>
                <a:cs typeface="+mn-lt"/>
              </a:rPr>
              <a:t>to</a:t>
            </a:r>
            <a:r>
              <a:rPr lang="en-US"/>
              <a:t> help us develop FAQs to be shared on the Cardinal page on the SSC site </a:t>
            </a:r>
          </a:p>
          <a:p>
            <a:pPr lvl="1"/>
            <a:endParaRPr lang="en-US"/>
          </a:p>
          <a:p>
            <a:pPr lvl="1"/>
            <a:r>
              <a:rPr lang="en-US"/>
              <a:t>Expect the unexpected </a:t>
            </a:r>
            <a:r>
              <a:rPr lang="en-US">
                <a:solidFill>
                  <a:srgbClr val="404040"/>
                </a:solidFill>
              </a:rPr>
              <a:t>- </a:t>
            </a:r>
            <a:r>
              <a:rPr lang="en-US" b="1">
                <a:solidFill>
                  <a:schemeClr val="accent1"/>
                </a:solidFill>
              </a:rPr>
              <a:t>Give Grace</a:t>
            </a:r>
            <a:br>
              <a:rPr lang="en-US"/>
            </a:br>
            <a:endParaRPr lang="en-US"/>
          </a:p>
        </p:txBody>
      </p:sp>
      <p:pic>
        <p:nvPicPr>
          <p:cNvPr id="5" name="Picture 4" descr="A close up of a logo&#10;&#10;Description automatically generated">
            <a:extLst>
              <a:ext uri="{FF2B5EF4-FFF2-40B4-BE49-F238E27FC236}">
                <a16:creationId xmlns:a16="http://schemas.microsoft.com/office/drawing/2014/main" id="{1DE836EB-BE7D-12EB-30A8-C08D8BBD2CD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pic>
        <p:nvPicPr>
          <p:cNvPr id="4" name="Picture 5" descr="Qr code&#10;&#10;Description automatically generated">
            <a:extLst>
              <a:ext uri="{FF2B5EF4-FFF2-40B4-BE49-F238E27FC236}">
                <a16:creationId xmlns:a16="http://schemas.microsoft.com/office/drawing/2014/main" id="{FDE982B9-3CDA-32E6-02EC-52D4D30374F7}"/>
              </a:ext>
            </a:extLst>
          </p:cNvPr>
          <p:cNvPicPr>
            <a:picLocks noChangeAspect="1"/>
          </p:cNvPicPr>
          <p:nvPr/>
        </p:nvPicPr>
        <p:blipFill>
          <a:blip r:embed="rId9"/>
          <a:stretch>
            <a:fillRect/>
          </a:stretch>
        </p:blipFill>
        <p:spPr>
          <a:xfrm>
            <a:off x="7196254" y="5021766"/>
            <a:ext cx="1470102" cy="1470102"/>
          </a:xfrm>
          <a:prstGeom prst="rect">
            <a:avLst/>
          </a:prstGeom>
        </p:spPr>
      </p:pic>
      <p:sp>
        <p:nvSpPr>
          <p:cNvPr id="6" name="TextBox 5">
            <a:extLst>
              <a:ext uri="{FF2B5EF4-FFF2-40B4-BE49-F238E27FC236}">
                <a16:creationId xmlns:a16="http://schemas.microsoft.com/office/drawing/2014/main" id="{3F039A5D-F226-FE15-EB9A-DFB72A6E404D}"/>
              </a:ext>
            </a:extLst>
          </p:cNvPr>
          <p:cNvSpPr txBox="1"/>
          <p:nvPr/>
        </p:nvSpPr>
        <p:spPr>
          <a:xfrm>
            <a:off x="6858001" y="4878657"/>
            <a:ext cx="3113047"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i="1">
                <a:solidFill>
                  <a:schemeClr val="accent1"/>
                </a:solidFill>
              </a:rPr>
              <a:t>Q&amp;A Survey for future FAQs</a:t>
            </a:r>
          </a:p>
        </p:txBody>
      </p:sp>
    </p:spTree>
    <p:extLst>
      <p:ext uri="{BB962C8B-B14F-4D97-AF65-F5344CB8AC3E}">
        <p14:creationId xmlns:p14="http://schemas.microsoft.com/office/powerpoint/2010/main" val="3860660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88C9B83F-64CD-41C1-925F-A08801FFD0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E1655065-0BD7-4422-BEC0-4401E99809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4DDD90AC-ABEC-4A76-9C9C-AD0A5F8FC7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21A8AFEF-EC50-4C0B-9C64-814B76C82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CAFAA800-E117-4357-84E4-56B63EA03E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8DDFC9F4-3B45-402D-8AD7-60B3F08ED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F26A0854-FBE4-4587-B349-06BE192BD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54A9C4C6-FF7D-470E-BFCA-CE4F60A1F0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B1721EA8-4871-45D4-B78F-AE805A300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E5763971-E3A3-45C6-9BA8-2E032C7A5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32752E94-0E01-4AF5-A43A-F2FAD8737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18BEBE26-9C21-09B8-89D4-2031AA72727A}"/>
              </a:ext>
            </a:extLst>
          </p:cNvPr>
          <p:cNvSpPr>
            <a:spLocks noGrp="1"/>
          </p:cNvSpPr>
          <p:nvPr>
            <p:ph type="title"/>
          </p:nvPr>
        </p:nvSpPr>
        <p:spPr>
          <a:xfrm>
            <a:off x="715330" y="43154"/>
            <a:ext cx="4088190" cy="2369093"/>
          </a:xfrm>
        </p:spPr>
        <p:txBody>
          <a:bodyPr vert="horz" lIns="91440" tIns="45720" rIns="91440" bIns="45720" rtlCol="0" anchor="b">
            <a:normAutofit/>
          </a:bodyPr>
          <a:lstStyle/>
          <a:p>
            <a:pPr algn="r"/>
            <a:r>
              <a:rPr lang="en-US" sz="4800"/>
              <a:t>Questions</a:t>
            </a:r>
          </a:p>
        </p:txBody>
      </p:sp>
      <p:cxnSp>
        <p:nvCxnSpPr>
          <p:cNvPr id="23" name="Straight Connector 22">
            <a:extLst>
              <a:ext uri="{FF2B5EF4-FFF2-40B4-BE49-F238E27FC236}">
                <a16:creationId xmlns:a16="http://schemas.microsoft.com/office/drawing/2014/main" id="{A57C1A16-B8AB-4D99-A195-A38F556A64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F8A9B20B-D1DD-4573-B5EC-55802951923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66D61E08-70C3-48D8-BEA0-787111DC3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5">
            <a:extLst>
              <a:ext uri="{FF2B5EF4-FFF2-40B4-BE49-F238E27FC236}">
                <a16:creationId xmlns:a16="http://schemas.microsoft.com/office/drawing/2014/main" id="{FC55298F-0AE5-478E-AD2B-03C2614C5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24">
            <a:extLst>
              <a:ext uri="{FF2B5EF4-FFF2-40B4-BE49-F238E27FC236}">
                <a16:creationId xmlns:a16="http://schemas.microsoft.com/office/drawing/2014/main" id="{C180E4EA-0B63-4779-A895-7E90E71088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7">
            <a:extLst>
              <a:ext uri="{FF2B5EF4-FFF2-40B4-BE49-F238E27FC236}">
                <a16:creationId xmlns:a16="http://schemas.microsoft.com/office/drawing/2014/main" id="{CEE01D9D-3DE8-4EED-B0D3-8F3C79CC76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8">
            <a:extLst>
              <a:ext uri="{FF2B5EF4-FFF2-40B4-BE49-F238E27FC236}">
                <a16:creationId xmlns:a16="http://schemas.microsoft.com/office/drawing/2014/main" id="{89AF5CE9-607F-43F4-8983-DCD6DA4051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Rectangle 29">
            <a:extLst>
              <a:ext uri="{FF2B5EF4-FFF2-40B4-BE49-F238E27FC236}">
                <a16:creationId xmlns:a16="http://schemas.microsoft.com/office/drawing/2014/main" id="{6EEA2DBD-9E1E-4521-8C01-F32AD18A89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Isosceles Triangle 29">
            <a:extLst>
              <a:ext uri="{FF2B5EF4-FFF2-40B4-BE49-F238E27FC236}">
                <a16:creationId xmlns:a16="http://schemas.microsoft.com/office/drawing/2014/main" id="{15BBD2C1-BA9B-46A9-A27A-33498B169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A close up of a logo&#10;&#10;Description automatically generated">
            <a:extLst>
              <a:ext uri="{FF2B5EF4-FFF2-40B4-BE49-F238E27FC236}">
                <a16:creationId xmlns:a16="http://schemas.microsoft.com/office/drawing/2014/main" id="{B6851D23-6E6C-AE74-42FC-ACC68D2EF7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pic>
        <p:nvPicPr>
          <p:cNvPr id="8" name="Picture 5" descr="Qr code&#10;&#10;Description automatically generated">
            <a:extLst>
              <a:ext uri="{FF2B5EF4-FFF2-40B4-BE49-F238E27FC236}">
                <a16:creationId xmlns:a16="http://schemas.microsoft.com/office/drawing/2014/main" id="{5567428C-5CA1-2ED6-3C66-FFC740AC8669}"/>
              </a:ext>
            </a:extLst>
          </p:cNvPr>
          <p:cNvPicPr>
            <a:picLocks noChangeAspect="1"/>
          </p:cNvPicPr>
          <p:nvPr/>
        </p:nvPicPr>
        <p:blipFill>
          <a:blip r:embed="rId4"/>
          <a:stretch>
            <a:fillRect/>
          </a:stretch>
        </p:blipFill>
        <p:spPr>
          <a:xfrm>
            <a:off x="2494156" y="4278351"/>
            <a:ext cx="1470102" cy="1470102"/>
          </a:xfrm>
          <a:prstGeom prst="rect">
            <a:avLst/>
          </a:prstGeom>
        </p:spPr>
      </p:pic>
      <p:sp>
        <p:nvSpPr>
          <p:cNvPr id="24" name="TextBox 23">
            <a:extLst>
              <a:ext uri="{FF2B5EF4-FFF2-40B4-BE49-F238E27FC236}">
                <a16:creationId xmlns:a16="http://schemas.microsoft.com/office/drawing/2014/main" id="{0C83987C-9772-F0B3-4C31-89C4CB27B7C7}"/>
              </a:ext>
            </a:extLst>
          </p:cNvPr>
          <p:cNvSpPr txBox="1"/>
          <p:nvPr/>
        </p:nvSpPr>
        <p:spPr>
          <a:xfrm>
            <a:off x="2146611" y="4098071"/>
            <a:ext cx="3113047"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i="1">
                <a:solidFill>
                  <a:schemeClr val="accent1"/>
                </a:solidFill>
              </a:rPr>
              <a:t>Q&amp;A Survey to build FAQs page</a:t>
            </a:r>
          </a:p>
        </p:txBody>
      </p:sp>
      <p:pic>
        <p:nvPicPr>
          <p:cNvPr id="5" name="Picture 8">
            <a:extLst>
              <a:ext uri="{FF2B5EF4-FFF2-40B4-BE49-F238E27FC236}">
                <a16:creationId xmlns:a16="http://schemas.microsoft.com/office/drawing/2014/main" id="{C210B4FE-F952-9A1E-4946-5DF422873D77}"/>
              </a:ext>
            </a:extLst>
          </p:cNvPr>
          <p:cNvPicPr>
            <a:picLocks noChangeAspect="1"/>
          </p:cNvPicPr>
          <p:nvPr/>
        </p:nvPicPr>
        <p:blipFill>
          <a:blip r:embed="rId5"/>
          <a:stretch>
            <a:fillRect/>
          </a:stretch>
        </p:blipFill>
        <p:spPr>
          <a:xfrm>
            <a:off x="5415535" y="1633452"/>
            <a:ext cx="5543272" cy="3911483"/>
          </a:xfrm>
          <a:prstGeom prst="rect">
            <a:avLst/>
          </a:prstGeom>
        </p:spPr>
      </p:pic>
    </p:spTree>
    <p:extLst>
      <p:ext uri="{BB962C8B-B14F-4D97-AF65-F5344CB8AC3E}">
        <p14:creationId xmlns:p14="http://schemas.microsoft.com/office/powerpoint/2010/main" val="960802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4CE5-B9B8-465F-713A-505ABEC42AE0}"/>
              </a:ext>
            </a:extLst>
          </p:cNvPr>
          <p:cNvSpPr>
            <a:spLocks noGrp="1"/>
          </p:cNvSpPr>
          <p:nvPr>
            <p:ph type="title"/>
          </p:nvPr>
        </p:nvSpPr>
        <p:spPr/>
        <p:txBody>
          <a:bodyPr/>
          <a:lstStyle/>
          <a:p>
            <a:r>
              <a:rPr lang="en-US"/>
              <a:t>Overview</a:t>
            </a:r>
          </a:p>
        </p:txBody>
      </p:sp>
      <p:sp>
        <p:nvSpPr>
          <p:cNvPr id="3" name="Content Placeholder 2">
            <a:extLst>
              <a:ext uri="{FF2B5EF4-FFF2-40B4-BE49-F238E27FC236}">
                <a16:creationId xmlns:a16="http://schemas.microsoft.com/office/drawing/2014/main" id="{8AEA803E-3E1A-1858-0878-77E266759127}"/>
              </a:ext>
            </a:extLst>
          </p:cNvPr>
          <p:cNvSpPr>
            <a:spLocks noGrp="1"/>
          </p:cNvSpPr>
          <p:nvPr>
            <p:ph sz="half" idx="1"/>
          </p:nvPr>
        </p:nvSpPr>
        <p:spPr>
          <a:xfrm>
            <a:off x="677334" y="1671471"/>
            <a:ext cx="9063013" cy="4355842"/>
          </a:xfrm>
        </p:spPr>
        <p:txBody>
          <a:bodyPr vert="horz" lIns="91440" tIns="45720" rIns="91440" bIns="45720" rtlCol="0" anchor="t">
            <a:normAutofit/>
          </a:bodyPr>
          <a:lstStyle/>
          <a:p>
            <a:pPr lvl="1"/>
            <a:r>
              <a:rPr lang="en-US" sz="2000"/>
              <a:t>Meeting objectives</a:t>
            </a:r>
          </a:p>
          <a:p>
            <a:pPr lvl="1"/>
            <a:r>
              <a:rPr lang="en-US" sz="2000"/>
              <a:t>Communication from Malinda Carter on Monday</a:t>
            </a:r>
          </a:p>
          <a:p>
            <a:pPr lvl="1"/>
            <a:r>
              <a:rPr lang="en-US" sz="2000"/>
              <a:t>Access to Cardinal will use </a:t>
            </a:r>
            <a:r>
              <a:rPr lang="en-US" sz="2000" err="1"/>
              <a:t>myVCCS</a:t>
            </a:r>
            <a:r>
              <a:rPr lang="en-US" sz="2000"/>
              <a:t> (@email.vccs.edu) credentials</a:t>
            </a:r>
          </a:p>
          <a:p>
            <a:pPr lvl="1"/>
            <a:r>
              <a:rPr lang="en-US" sz="2000"/>
              <a:t>How to use VCCS guides</a:t>
            </a:r>
          </a:p>
          <a:p>
            <a:pPr lvl="1"/>
            <a:r>
              <a:rPr lang="en-US" sz="2000"/>
              <a:t>Conversion data cleanup &amp; ongoing data integrity</a:t>
            </a:r>
          </a:p>
          <a:p>
            <a:pPr lvl="1"/>
            <a:r>
              <a:rPr lang="en-US" sz="2000"/>
              <a:t>Expect the unexpected (Give Grace)</a:t>
            </a:r>
          </a:p>
          <a:p>
            <a:pPr lvl="1"/>
            <a:r>
              <a:rPr lang="en-US" sz="2000"/>
              <a:t>Support</a:t>
            </a:r>
          </a:p>
          <a:p>
            <a:pPr lvl="2"/>
            <a:r>
              <a:rPr lang="en-US" sz="1800"/>
              <a:t>Zoom - </a:t>
            </a:r>
            <a:r>
              <a:rPr lang="en-US" sz="1800">
                <a:ea typeface="+mn-lt"/>
                <a:cs typeface="+mn-lt"/>
                <a:hlinkClick r:id="rId3"/>
              </a:rPr>
              <a:t>https://bit.ly/Cardinal-Zoom-Support-GoLiveWeek</a:t>
            </a:r>
            <a:r>
              <a:rPr lang="en-US" sz="1800">
                <a:ea typeface="+mn-lt"/>
                <a:cs typeface="+mn-lt"/>
              </a:rPr>
              <a:t> </a:t>
            </a:r>
          </a:p>
          <a:p>
            <a:pPr lvl="2"/>
            <a:r>
              <a:rPr lang="en-US" sz="1800"/>
              <a:t>SSC </a:t>
            </a:r>
            <a:r>
              <a:rPr lang="en-US" sz="1800">
                <a:hlinkClick r:id="rId4"/>
              </a:rPr>
              <a:t>help@ssc.vccs.edu</a:t>
            </a:r>
            <a:endParaRPr lang="en-US" sz="1800"/>
          </a:p>
          <a:p>
            <a:pPr lvl="1"/>
            <a:endParaRPr lang="en-US"/>
          </a:p>
        </p:txBody>
      </p:sp>
      <p:pic>
        <p:nvPicPr>
          <p:cNvPr id="5" name="Picture 4" descr="A close up of a logo&#10;&#10;Description automatically generated">
            <a:extLst>
              <a:ext uri="{FF2B5EF4-FFF2-40B4-BE49-F238E27FC236}">
                <a16:creationId xmlns:a16="http://schemas.microsoft.com/office/drawing/2014/main" id="{1DE836EB-BE7D-12EB-30A8-C08D8BBD2CD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Tree>
    <p:extLst>
      <p:ext uri="{BB962C8B-B14F-4D97-AF65-F5344CB8AC3E}">
        <p14:creationId xmlns:p14="http://schemas.microsoft.com/office/powerpoint/2010/main" val="1781828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15459-5DBB-9506-9453-CB4FDAB9BC4E}"/>
              </a:ext>
            </a:extLst>
          </p:cNvPr>
          <p:cNvSpPr>
            <a:spLocks noGrp="1"/>
          </p:cNvSpPr>
          <p:nvPr>
            <p:ph type="title"/>
          </p:nvPr>
        </p:nvSpPr>
        <p:spPr/>
        <p:txBody>
          <a:bodyPr/>
          <a:lstStyle/>
          <a:p>
            <a:r>
              <a:rPr lang="en-US"/>
              <a:t>            Roles &amp; Security</a:t>
            </a:r>
          </a:p>
        </p:txBody>
      </p:sp>
      <p:sp>
        <p:nvSpPr>
          <p:cNvPr id="3" name="Content Placeholder 2">
            <a:extLst>
              <a:ext uri="{FF2B5EF4-FFF2-40B4-BE49-F238E27FC236}">
                <a16:creationId xmlns:a16="http://schemas.microsoft.com/office/drawing/2014/main" id="{A84D7BDD-337F-3E6F-6E1C-3771D28D09A5}"/>
              </a:ext>
            </a:extLst>
          </p:cNvPr>
          <p:cNvSpPr>
            <a:spLocks noGrp="1"/>
          </p:cNvSpPr>
          <p:nvPr>
            <p:ph sz="half" idx="1"/>
          </p:nvPr>
        </p:nvSpPr>
        <p:spPr>
          <a:xfrm>
            <a:off x="677334" y="2160589"/>
            <a:ext cx="8596668" cy="3745658"/>
          </a:xfrm>
        </p:spPr>
        <p:txBody>
          <a:bodyPr vert="horz" lIns="91440" tIns="45720" rIns="91440" bIns="45720" rtlCol="0" anchor="t">
            <a:normAutofit fontScale="62500" lnSpcReduction="20000"/>
          </a:bodyPr>
          <a:lstStyle/>
          <a:p>
            <a:r>
              <a:rPr lang="en-US" sz="1900" b="1">
                <a:ea typeface="+mn-lt"/>
                <a:cs typeface="+mn-lt"/>
              </a:rPr>
              <a:t>VCCS HCM 9.2 IS THE SYSTEM OF RECORD</a:t>
            </a:r>
            <a:endParaRPr lang="en-US" sz="1500">
              <a:ea typeface="+mn-lt"/>
              <a:cs typeface="+mn-lt"/>
            </a:endParaRPr>
          </a:p>
          <a:p>
            <a:pPr lvl="1">
              <a:buFont typeface="Wingdings" charset="2"/>
              <a:buChar char="q"/>
            </a:pPr>
            <a:r>
              <a:rPr lang="en-US" b="1">
                <a:solidFill>
                  <a:srgbClr val="FF0000"/>
                </a:solidFill>
                <a:ea typeface="+mn-lt"/>
                <a:cs typeface="+mn-lt"/>
              </a:rPr>
              <a:t>MUST CONTINUE TO ENTER INFORMATION IN VCCS HCM 9.2 and adhere to the instructions you will receive in this training</a:t>
            </a:r>
          </a:p>
          <a:p>
            <a:r>
              <a:rPr lang="en-US" sz="1900" b="1">
                <a:ea typeface="+mn-lt"/>
                <a:cs typeface="+mn-lt"/>
              </a:rPr>
              <a:t>Update on VCCS HCM Security Roles </a:t>
            </a:r>
            <a:endParaRPr lang="en-US">
              <a:solidFill>
                <a:srgbClr val="404040"/>
              </a:solidFill>
              <a:ea typeface="+mn-lt"/>
              <a:cs typeface="+mn-lt"/>
            </a:endParaRPr>
          </a:p>
          <a:p>
            <a:pPr marL="685800" lvl="1">
              <a:buFont typeface="Wingdings" charset="2"/>
              <a:buChar char="q"/>
            </a:pPr>
            <a:r>
              <a:rPr lang="en-US" b="1">
                <a:solidFill>
                  <a:srgbClr val="FF0000"/>
                </a:solidFill>
                <a:ea typeface="+mn-lt"/>
                <a:cs typeface="+mn-lt"/>
              </a:rPr>
              <a:t>Removed Correction Mode from existing VCCS HCM roles assigned to the colleges EXCEPT for limited SSC, NVCC and TCC staff</a:t>
            </a:r>
            <a:endParaRPr lang="en-US" b="1">
              <a:solidFill>
                <a:srgbClr val="404040"/>
              </a:solidFill>
              <a:ea typeface="+mn-lt"/>
              <a:cs typeface="+mn-lt"/>
            </a:endParaRPr>
          </a:p>
          <a:p>
            <a:pPr marL="685800" lvl="1">
              <a:buFont typeface="Wingdings" charset="2"/>
              <a:buChar char="q"/>
            </a:pPr>
            <a:r>
              <a:rPr lang="en-US" b="1">
                <a:solidFill>
                  <a:srgbClr val="FF0000"/>
                </a:solidFill>
                <a:ea typeface="+mn-lt"/>
                <a:cs typeface="+mn-lt"/>
              </a:rPr>
              <a:t>MUST INSERT EFFECTIVE-DATED ROW TO CORRECT EMPLOYEE INFORMATION</a:t>
            </a:r>
            <a:endParaRPr lang="en-US" b="1">
              <a:ea typeface="+mn-lt"/>
              <a:cs typeface="+mn-lt"/>
            </a:endParaRPr>
          </a:p>
          <a:p>
            <a:endParaRPr lang="en-US" sz="1200">
              <a:ea typeface="+mn-lt"/>
              <a:cs typeface="+mn-lt"/>
            </a:endParaRPr>
          </a:p>
          <a:p>
            <a:r>
              <a:rPr lang="en-US" b="1">
                <a:ea typeface="+mn-lt"/>
                <a:cs typeface="+mn-lt"/>
              </a:rPr>
              <a:t>CARDINAL 11-digits EMPLOYEE ID</a:t>
            </a:r>
            <a:endParaRPr lang="en-US">
              <a:ea typeface="+mn-lt"/>
              <a:cs typeface="+mn-lt"/>
            </a:endParaRPr>
          </a:p>
          <a:p>
            <a:pPr lvl="1">
              <a:buFont typeface="Wingdings,Sans-Serif" charset="2"/>
              <a:buChar char="q"/>
            </a:pPr>
            <a:r>
              <a:rPr lang="en-US">
                <a:ea typeface="+mn-lt"/>
                <a:cs typeface="+mn-lt"/>
              </a:rPr>
              <a:t>The Cardinal Employee ID = 00 prefix + -digit PMIS/BES ID + 00 suffix</a:t>
            </a:r>
          </a:p>
          <a:p>
            <a:pPr lvl="1">
              <a:buFont typeface="Wingdings" charset="2"/>
              <a:buChar char="q"/>
            </a:pPr>
            <a:r>
              <a:rPr lang="en-US" b="1">
                <a:solidFill>
                  <a:srgbClr val="FF0000"/>
                </a:solidFill>
                <a:ea typeface="+mn-lt"/>
                <a:cs typeface="+mn-lt"/>
              </a:rPr>
              <a:t>YOU MUST USE YOUR CARDINAL EMPLOYEE ID TO COMPLETE your CARDINAL's User Registration in "OKTA"</a:t>
            </a:r>
            <a:endParaRPr lang="en-US">
              <a:solidFill>
                <a:srgbClr val="FF0000"/>
              </a:solidFill>
            </a:endParaRPr>
          </a:p>
          <a:p>
            <a:r>
              <a:rPr lang="en-US" b="1"/>
              <a:t>CARDINAL Registration and ACCESS </a:t>
            </a:r>
          </a:p>
          <a:p>
            <a:pPr lvl="1">
              <a:buFont typeface="Wingdings" charset="2"/>
              <a:buChar char="q"/>
            </a:pPr>
            <a:r>
              <a:rPr lang="en-US" b="1"/>
              <a:t>On October 3rd, all users will receive an email from CARDINAL that includes CARDINAL User Registration Instructions and how to log on CARDINAL at </a:t>
            </a:r>
            <a:r>
              <a:rPr lang="en-US">
                <a:ea typeface="+mn-lt"/>
                <a:cs typeface="+mn-lt"/>
                <a:hlinkClick r:id="rId3"/>
              </a:rPr>
              <a:t>https://my.cardinal.virginia.gov</a:t>
            </a:r>
            <a:r>
              <a:rPr lang="en-US"/>
              <a:t> </a:t>
            </a:r>
            <a:r>
              <a:rPr lang="en-US" b="1"/>
              <a:t> </a:t>
            </a:r>
            <a:endParaRPr lang="en-US" b="1">
              <a:ea typeface="+mn-lt"/>
              <a:cs typeface="+mn-lt"/>
            </a:endParaRPr>
          </a:p>
          <a:p>
            <a:pPr lvl="1">
              <a:buFont typeface="Wingdings" charset="2"/>
              <a:buChar char="q"/>
            </a:pPr>
            <a:r>
              <a:rPr lang="en-US" b="1">
                <a:solidFill>
                  <a:srgbClr val="FF0000"/>
                </a:solidFill>
                <a:ea typeface="+mn-lt"/>
                <a:cs typeface="+mn-lt"/>
              </a:rPr>
              <a:t>Users cannot log in or register until they have received the welcome email on October 3</a:t>
            </a:r>
            <a:r>
              <a:rPr lang="en-US">
                <a:ea typeface="+mn-lt"/>
                <a:cs typeface="+mn-lt"/>
              </a:rPr>
              <a:t> </a:t>
            </a:r>
          </a:p>
          <a:p>
            <a:pPr lvl="1">
              <a:buFont typeface="Wingdings" charset="2"/>
              <a:buChar char="q"/>
            </a:pPr>
            <a:r>
              <a:rPr lang="en-US">
                <a:ea typeface="+mn-lt"/>
                <a:cs typeface="+mn-lt"/>
              </a:rPr>
              <a:t>It's important to follow the Registration </a:t>
            </a:r>
            <a:r>
              <a:rPr lang="en-US">
                <a:ea typeface="+mn-lt"/>
                <a:cs typeface="+mn-lt"/>
                <a:hlinkClick r:id="rId4"/>
              </a:rPr>
              <a:t>Quick Start Guide</a:t>
            </a:r>
            <a:r>
              <a:rPr lang="en-US">
                <a:ea typeface="+mn-lt"/>
                <a:cs typeface="+mn-lt"/>
              </a:rPr>
              <a:t> (</a:t>
            </a:r>
            <a:r>
              <a:rPr lang="en-US" b="1">
                <a:ea typeface="+mn-lt"/>
                <a:cs typeface="+mn-lt"/>
              </a:rPr>
              <a:t>Employee Self-Service ESS</a:t>
            </a:r>
            <a:r>
              <a:rPr lang="en-US">
                <a:ea typeface="+mn-lt"/>
                <a:cs typeface="+mn-lt"/>
              </a:rPr>
              <a:t>) slide)to complete all required registration steps </a:t>
            </a:r>
            <a:endParaRPr lang="en-US"/>
          </a:p>
          <a:p>
            <a:pPr>
              <a:buFont typeface="Wingdings" charset="2"/>
              <a:buChar char="Ø"/>
            </a:pPr>
            <a:endParaRPr lang="en-US"/>
          </a:p>
          <a:p>
            <a:pPr>
              <a:buFont typeface="Wingdings" charset="2"/>
              <a:buChar char="Ø"/>
            </a:pPr>
            <a:endParaRPr lang="en-US"/>
          </a:p>
        </p:txBody>
      </p:sp>
      <p:pic>
        <p:nvPicPr>
          <p:cNvPr id="6" name="Picture 6" descr="Logo&#10;&#10;Description automatically generated">
            <a:extLst>
              <a:ext uri="{FF2B5EF4-FFF2-40B4-BE49-F238E27FC236}">
                <a16:creationId xmlns:a16="http://schemas.microsoft.com/office/drawing/2014/main" id="{F2E25A92-CE1D-0638-5CFC-689C16D2221F}"/>
              </a:ext>
            </a:extLst>
          </p:cNvPr>
          <p:cNvPicPr>
            <a:picLocks noChangeAspect="1"/>
          </p:cNvPicPr>
          <p:nvPr/>
        </p:nvPicPr>
        <p:blipFill>
          <a:blip r:embed="rId5"/>
          <a:stretch>
            <a:fillRect/>
          </a:stretch>
        </p:blipFill>
        <p:spPr>
          <a:xfrm>
            <a:off x="745980" y="700520"/>
            <a:ext cx="1538720" cy="573231"/>
          </a:xfrm>
          <a:prstGeom prst="rect">
            <a:avLst/>
          </a:prstGeom>
        </p:spPr>
      </p:pic>
      <p:pic>
        <p:nvPicPr>
          <p:cNvPr id="8" name="Picture 7" descr="A close up of a logo&#10;&#10;Description automatically generated">
            <a:extLst>
              <a:ext uri="{FF2B5EF4-FFF2-40B4-BE49-F238E27FC236}">
                <a16:creationId xmlns:a16="http://schemas.microsoft.com/office/drawing/2014/main" id="{4658933E-F147-FBE5-0253-164F25A0C22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Tree>
    <p:extLst>
      <p:ext uri="{BB962C8B-B14F-4D97-AF65-F5344CB8AC3E}">
        <p14:creationId xmlns:p14="http://schemas.microsoft.com/office/powerpoint/2010/main" val="2315940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15459-5DBB-9506-9453-CB4FDAB9BC4E}"/>
              </a:ext>
            </a:extLst>
          </p:cNvPr>
          <p:cNvSpPr>
            <a:spLocks noGrp="1"/>
          </p:cNvSpPr>
          <p:nvPr>
            <p:ph type="title"/>
          </p:nvPr>
        </p:nvSpPr>
        <p:spPr/>
        <p:txBody>
          <a:bodyPr/>
          <a:lstStyle/>
          <a:p>
            <a:r>
              <a:rPr lang="en-US"/>
              <a:t>            Roles &amp; Security</a:t>
            </a:r>
          </a:p>
        </p:txBody>
      </p:sp>
      <p:sp>
        <p:nvSpPr>
          <p:cNvPr id="4" name="Content Placeholder 3">
            <a:extLst>
              <a:ext uri="{FF2B5EF4-FFF2-40B4-BE49-F238E27FC236}">
                <a16:creationId xmlns:a16="http://schemas.microsoft.com/office/drawing/2014/main" id="{129C2EC7-DCBA-3910-B913-5A557DCCE6C1}"/>
              </a:ext>
            </a:extLst>
          </p:cNvPr>
          <p:cNvSpPr>
            <a:spLocks noGrp="1"/>
          </p:cNvSpPr>
          <p:nvPr>
            <p:ph sz="half" idx="2"/>
          </p:nvPr>
        </p:nvSpPr>
        <p:spPr>
          <a:xfrm>
            <a:off x="807222" y="1701801"/>
            <a:ext cx="8596668" cy="4339562"/>
          </a:xfrm>
        </p:spPr>
        <p:txBody>
          <a:bodyPr vert="horz" lIns="91440" tIns="45720" rIns="91440" bIns="45720" rtlCol="0" anchor="t">
            <a:normAutofit fontScale="77500" lnSpcReduction="20000"/>
          </a:bodyPr>
          <a:lstStyle/>
          <a:p>
            <a:pPr marL="0" indent="0">
              <a:buNone/>
            </a:pPr>
            <a:r>
              <a:rPr lang="en-US" b="1">
                <a:ea typeface="+mn-lt"/>
                <a:cs typeface="+mn-lt"/>
              </a:rPr>
              <a:t>SECURITY CHANGES </a:t>
            </a:r>
            <a:endParaRPr lang="en-US"/>
          </a:p>
          <a:p>
            <a:pPr indent="-285750"/>
            <a:r>
              <a:rPr lang="en-US">
                <a:ea typeface="+mn-lt"/>
                <a:cs typeface="+mn-lt"/>
              </a:rPr>
              <a:t>After </a:t>
            </a:r>
            <a:r>
              <a:rPr lang="en-US" b="1">
                <a:ea typeface="+mn-lt"/>
                <a:cs typeface="+mn-lt"/>
              </a:rPr>
              <a:t>GO-LIVE</a:t>
            </a:r>
            <a:endParaRPr lang="en-US">
              <a:ea typeface="+mn-lt"/>
              <a:cs typeface="+mn-lt"/>
            </a:endParaRPr>
          </a:p>
          <a:p>
            <a:pPr lvl="1">
              <a:buFont typeface="Wingdings" charset="2"/>
              <a:buChar char="q"/>
            </a:pPr>
            <a:r>
              <a:rPr lang="en-US" i="1">
                <a:ea typeface="+mn-lt"/>
                <a:cs typeface="+mn-lt"/>
              </a:rPr>
              <a:t>ESS user</a:t>
            </a:r>
            <a:r>
              <a:rPr lang="en-US">
                <a:ea typeface="+mn-lt"/>
                <a:cs typeface="+mn-lt"/>
              </a:rPr>
              <a:t> access is granted automatically when an employee is hired, and a valid email address is established on the HR Personal Information page.</a:t>
            </a:r>
          </a:p>
          <a:p>
            <a:pPr lvl="1">
              <a:buFont typeface="Wingdings" charset="2"/>
              <a:buChar char="q"/>
            </a:pPr>
            <a:r>
              <a:rPr lang="en-US" i="1">
                <a:ea typeface="+mn-lt"/>
                <a:cs typeface="+mn-lt"/>
              </a:rPr>
              <a:t>Core user</a:t>
            </a:r>
            <a:r>
              <a:rPr lang="en-US">
                <a:ea typeface="+mn-lt"/>
                <a:cs typeface="+mn-lt"/>
              </a:rPr>
              <a:t> access is granted manually by the Cardinal Security team, based on agency requests submitted via the Cardinal Security Access form.</a:t>
            </a:r>
            <a:endParaRPr lang="en-US"/>
          </a:p>
          <a:p>
            <a:pPr lvl="1">
              <a:buFont typeface="Wingdings" charset="2"/>
              <a:buChar char="v"/>
            </a:pPr>
            <a:r>
              <a:rPr lang="en-US" b="1">
                <a:ea typeface="+mn-lt"/>
                <a:cs typeface="+mn-lt"/>
                <a:hlinkClick r:id="rId3"/>
              </a:rPr>
              <a:t>Cardinal Security Form</a:t>
            </a:r>
            <a:r>
              <a:rPr lang="en-US">
                <a:ea typeface="+mn-lt"/>
                <a:cs typeface="+mn-lt"/>
              </a:rPr>
              <a:t> must be completed by the agency's </a:t>
            </a:r>
            <a:r>
              <a:rPr lang="en-US" b="1">
                <a:ea typeface="+mn-lt"/>
                <a:cs typeface="+mn-lt"/>
                <a:hlinkClick r:id="rId4"/>
              </a:rPr>
              <a:t>Cardinal Security Officer (CSO) - See </a:t>
            </a:r>
            <a:r>
              <a:rPr lang="en-US">
                <a:ea typeface="+mn-lt"/>
                <a:cs typeface="+mn-lt"/>
                <a:hlinkClick r:id="rId5"/>
              </a:rPr>
              <a:t>Security | Cardinal (virginia.gov)</a:t>
            </a:r>
            <a:endParaRPr lang="en-US">
              <a:ea typeface="+mn-lt"/>
              <a:cs typeface="+mn-lt"/>
            </a:endParaRPr>
          </a:p>
          <a:p>
            <a:r>
              <a:rPr lang="en-US" b="1">
                <a:ea typeface="+mn-lt"/>
                <a:cs typeface="+mn-lt"/>
              </a:rPr>
              <a:t>Password Tips:</a:t>
            </a:r>
            <a:endParaRPr lang="en-US" b="1"/>
          </a:p>
          <a:p>
            <a:pPr lvl="1">
              <a:buFont typeface="Wingdings" charset="2"/>
              <a:buChar char="q"/>
            </a:pPr>
            <a:r>
              <a:rPr lang="en-US" b="1">
                <a:ea typeface="+mn-lt"/>
                <a:cs typeface="+mn-lt"/>
              </a:rPr>
              <a:t>If a password is entered incorrectly, the user will automatically be locked out after 3 failed attempts</a:t>
            </a:r>
          </a:p>
          <a:p>
            <a:pPr lvl="1">
              <a:buFont typeface="Wingdings" charset="2"/>
              <a:buChar char="q"/>
            </a:pPr>
            <a:r>
              <a:rPr lang="en-US" b="1">
                <a:ea typeface="+mn-lt"/>
                <a:cs typeface="+mn-lt"/>
              </a:rPr>
              <a:t>If the user has forgotten a username or password or locked themselves out, they can complete the Forgot Username/Forgot Password Request</a:t>
            </a:r>
          </a:p>
          <a:p>
            <a:pPr lvl="1">
              <a:buFont typeface="Wingdings" charset="2"/>
              <a:buChar char="q"/>
            </a:pPr>
            <a:r>
              <a:rPr lang="en-US" b="1">
                <a:ea typeface="+mn-lt"/>
                <a:cs typeface="+mn-lt"/>
              </a:rPr>
              <a:t>Users will be required to reset their passwords every 90 days.</a:t>
            </a:r>
          </a:p>
          <a:p>
            <a:r>
              <a:rPr lang="en-US" b="1">
                <a:ea typeface="+mn-lt"/>
                <a:cs typeface="+mn-lt"/>
              </a:rPr>
              <a:t>System Timeouts:</a:t>
            </a:r>
          </a:p>
          <a:p>
            <a:pPr lvl="1">
              <a:buFont typeface="Wingdings" charset="2"/>
              <a:buChar char="q"/>
            </a:pPr>
            <a:r>
              <a:rPr lang="en-US" b="1">
                <a:ea typeface="+mn-lt"/>
                <a:cs typeface="+mn-lt"/>
              </a:rPr>
              <a:t>Cardinal times out or terminates any session that is inactive for 30 minutes.</a:t>
            </a:r>
            <a:endParaRPr lang="en-US" b="1"/>
          </a:p>
          <a:p>
            <a:pPr lvl="1">
              <a:buFont typeface="Wingdings" charset="2"/>
              <a:buChar char="q"/>
            </a:pPr>
            <a:r>
              <a:rPr lang="en-US" b="1">
                <a:ea typeface="+mn-lt"/>
                <a:cs typeface="+mn-lt"/>
              </a:rPr>
              <a:t>If a user is timed out, any work that has not been saved will be lost.</a:t>
            </a:r>
            <a:endParaRPr lang="en-US">
              <a:solidFill>
                <a:srgbClr val="FF0000"/>
              </a:solidFill>
            </a:endParaRPr>
          </a:p>
        </p:txBody>
      </p:sp>
      <p:pic>
        <p:nvPicPr>
          <p:cNvPr id="5" name="Picture 5" descr="Logo&#10;&#10;Description automatically generated">
            <a:extLst>
              <a:ext uri="{FF2B5EF4-FFF2-40B4-BE49-F238E27FC236}">
                <a16:creationId xmlns:a16="http://schemas.microsoft.com/office/drawing/2014/main" id="{08C67049-5EDE-6852-E89D-8DF767731280}"/>
              </a:ext>
            </a:extLst>
          </p:cNvPr>
          <p:cNvPicPr>
            <a:picLocks noChangeAspect="1"/>
          </p:cNvPicPr>
          <p:nvPr/>
        </p:nvPicPr>
        <p:blipFill>
          <a:blip r:embed="rId6"/>
          <a:stretch>
            <a:fillRect/>
          </a:stretch>
        </p:blipFill>
        <p:spPr>
          <a:xfrm>
            <a:off x="2615108" y="1714872"/>
            <a:ext cx="768062" cy="278823"/>
          </a:xfrm>
          <a:prstGeom prst="rect">
            <a:avLst/>
          </a:prstGeom>
        </p:spPr>
      </p:pic>
      <p:pic>
        <p:nvPicPr>
          <p:cNvPr id="6" name="Picture 6" descr="Logo&#10;&#10;Description automatically generated">
            <a:extLst>
              <a:ext uri="{FF2B5EF4-FFF2-40B4-BE49-F238E27FC236}">
                <a16:creationId xmlns:a16="http://schemas.microsoft.com/office/drawing/2014/main" id="{F2E25A92-CE1D-0638-5CFC-689C16D2221F}"/>
              </a:ext>
            </a:extLst>
          </p:cNvPr>
          <p:cNvPicPr>
            <a:picLocks noChangeAspect="1"/>
          </p:cNvPicPr>
          <p:nvPr/>
        </p:nvPicPr>
        <p:blipFill>
          <a:blip r:embed="rId6"/>
          <a:stretch>
            <a:fillRect/>
          </a:stretch>
        </p:blipFill>
        <p:spPr>
          <a:xfrm>
            <a:off x="745980" y="700520"/>
            <a:ext cx="1538720" cy="573231"/>
          </a:xfrm>
          <a:prstGeom prst="rect">
            <a:avLst/>
          </a:prstGeom>
        </p:spPr>
      </p:pic>
      <p:pic>
        <p:nvPicPr>
          <p:cNvPr id="8" name="Picture 7" descr="A close up of a logo&#10;&#10;Description automatically generated">
            <a:extLst>
              <a:ext uri="{FF2B5EF4-FFF2-40B4-BE49-F238E27FC236}">
                <a16:creationId xmlns:a16="http://schemas.microsoft.com/office/drawing/2014/main" id="{4658933E-F147-FBE5-0253-164F25A0C22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Tree>
    <p:extLst>
      <p:ext uri="{BB962C8B-B14F-4D97-AF65-F5344CB8AC3E}">
        <p14:creationId xmlns:p14="http://schemas.microsoft.com/office/powerpoint/2010/main" val="4153115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 descr="Qr code&#10;&#10;Description automatically generated">
            <a:extLst>
              <a:ext uri="{FF2B5EF4-FFF2-40B4-BE49-F238E27FC236}">
                <a16:creationId xmlns:a16="http://schemas.microsoft.com/office/drawing/2014/main" id="{13ACA0A7-D751-D192-25C2-2190E81F1E60}"/>
              </a:ext>
            </a:extLst>
          </p:cNvPr>
          <p:cNvPicPr>
            <a:picLocks noChangeAspect="1"/>
          </p:cNvPicPr>
          <p:nvPr/>
        </p:nvPicPr>
        <p:blipFill>
          <a:blip r:embed="rId4"/>
          <a:stretch>
            <a:fillRect/>
          </a:stretch>
        </p:blipFill>
        <p:spPr>
          <a:xfrm>
            <a:off x="6694449" y="4064618"/>
            <a:ext cx="1563030" cy="1563030"/>
          </a:xfrm>
          <a:prstGeom prst="rect">
            <a:avLst/>
          </a:prstGeom>
        </p:spPr>
      </p:pic>
      <p:sp>
        <p:nvSpPr>
          <p:cNvPr id="2" name="Title 1">
            <a:extLst>
              <a:ext uri="{FF2B5EF4-FFF2-40B4-BE49-F238E27FC236}">
                <a16:creationId xmlns:a16="http://schemas.microsoft.com/office/drawing/2014/main" id="{9859F59F-41B5-68B6-C992-B95B72FF0F3A}"/>
              </a:ext>
            </a:extLst>
          </p:cNvPr>
          <p:cNvSpPr>
            <a:spLocks noGrp="1"/>
          </p:cNvSpPr>
          <p:nvPr>
            <p:ph type="title"/>
          </p:nvPr>
        </p:nvSpPr>
        <p:spPr/>
        <p:txBody>
          <a:bodyPr/>
          <a:lstStyle/>
          <a:p>
            <a:r>
              <a:rPr lang="en-US"/>
              <a:t>Employee Self-Service (ESS)</a:t>
            </a:r>
          </a:p>
        </p:txBody>
      </p:sp>
      <p:sp>
        <p:nvSpPr>
          <p:cNvPr id="4" name="Content Placeholder 3">
            <a:extLst>
              <a:ext uri="{FF2B5EF4-FFF2-40B4-BE49-F238E27FC236}">
                <a16:creationId xmlns:a16="http://schemas.microsoft.com/office/drawing/2014/main" id="{1436D20B-24B2-7EF5-F6CA-CBC77562E672}"/>
              </a:ext>
            </a:extLst>
          </p:cNvPr>
          <p:cNvSpPr>
            <a:spLocks noGrp="1"/>
          </p:cNvSpPr>
          <p:nvPr>
            <p:ph sz="half" idx="2"/>
          </p:nvPr>
        </p:nvSpPr>
        <p:spPr>
          <a:xfrm>
            <a:off x="5210775" y="1872516"/>
            <a:ext cx="4815936" cy="3880773"/>
          </a:xfrm>
        </p:spPr>
        <p:txBody>
          <a:bodyPr vert="horz" lIns="91440" tIns="45720" rIns="91440" bIns="45720" rtlCol="0" anchor="t">
            <a:normAutofit/>
          </a:bodyPr>
          <a:lstStyle/>
          <a:p>
            <a:r>
              <a:rPr lang="en-US" b="1" i="1">
                <a:solidFill>
                  <a:srgbClr val="C00000"/>
                </a:solidFill>
              </a:rPr>
              <a:t>Cardinal </a:t>
            </a:r>
            <a:r>
              <a:rPr lang="en-US"/>
              <a:t>ESS Go Live </a:t>
            </a:r>
            <a:r>
              <a:rPr lang="en-US" b="1" i="1">
                <a:solidFill>
                  <a:srgbClr val="C00000"/>
                </a:solidFill>
              </a:rPr>
              <a:t>10/3</a:t>
            </a:r>
          </a:p>
          <a:p>
            <a:r>
              <a:rPr lang="en-US"/>
              <a:t>Registration is for VCCS employees  (FT/PT, or Adjunct)  who do not work for another state agency in a FT capacity</a:t>
            </a:r>
          </a:p>
          <a:p>
            <a:r>
              <a:rPr lang="en-US">
                <a:hlinkClick r:id="rId5"/>
              </a:rPr>
              <a:t>Quick Access Guide</a:t>
            </a:r>
            <a:endParaRPr lang="en-US"/>
          </a:p>
          <a:p>
            <a:pPr lvl="1"/>
            <a:r>
              <a:rPr lang="en-US">
                <a:solidFill>
                  <a:srgbClr val="C00000"/>
                </a:solidFill>
                <a:ea typeface="+mn-lt"/>
                <a:cs typeface="+mn-lt"/>
              </a:rPr>
              <a:t>https://</a:t>
            </a:r>
            <a:r>
              <a:rPr lang="en-US" err="1">
                <a:solidFill>
                  <a:srgbClr val="C00000"/>
                </a:solidFill>
                <a:ea typeface="+mn-lt"/>
                <a:cs typeface="+mn-lt"/>
              </a:rPr>
              <a:t>bit.ly</a:t>
            </a:r>
            <a:r>
              <a:rPr lang="en-US">
                <a:solidFill>
                  <a:srgbClr val="C00000"/>
                </a:solidFill>
                <a:ea typeface="+mn-lt"/>
                <a:cs typeface="+mn-lt"/>
              </a:rPr>
              <a:t>/VCCS-Cardinal-ESS-Guide</a:t>
            </a:r>
            <a:br>
              <a:rPr lang="en-US"/>
            </a:br>
            <a:endParaRPr lang="en-US"/>
          </a:p>
          <a:p>
            <a:endParaRPr lang="en-US"/>
          </a:p>
        </p:txBody>
      </p:sp>
      <p:sp>
        <p:nvSpPr>
          <p:cNvPr id="10" name="Content Placeholder 3">
            <a:extLst>
              <a:ext uri="{FF2B5EF4-FFF2-40B4-BE49-F238E27FC236}">
                <a16:creationId xmlns:a16="http://schemas.microsoft.com/office/drawing/2014/main" id="{7B69FA64-058D-ABC7-9DDC-484050DDAF06}"/>
              </a:ext>
            </a:extLst>
          </p:cNvPr>
          <p:cNvSpPr txBox="1">
            <a:spLocks/>
          </p:cNvSpPr>
          <p:nvPr/>
        </p:nvSpPr>
        <p:spPr>
          <a:xfrm>
            <a:off x="680078" y="1842118"/>
            <a:ext cx="5215520" cy="4089196"/>
          </a:xfrm>
          <a:prstGeom prst="rect">
            <a:avLst/>
          </a:prstGeom>
        </p:spPr>
        <p:txBody>
          <a:bodyPr vert="horz" lIns="91440" tIns="45720" rIns="91440" bIns="45720" rtlCol="0" anchor="t">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b="1" i="1">
                <a:solidFill>
                  <a:srgbClr val="C00000"/>
                </a:solidFill>
                <a:ea typeface="+mn-lt"/>
                <a:cs typeface="+mn-lt"/>
              </a:rPr>
              <a:t>Cardinal </a:t>
            </a:r>
            <a:r>
              <a:rPr lang="en-US">
                <a:ea typeface="+mn-lt"/>
                <a:cs typeface="+mn-lt"/>
              </a:rPr>
              <a:t>Icon will be on the </a:t>
            </a:r>
            <a:r>
              <a:rPr lang="en-US" err="1">
                <a:ea typeface="+mn-lt"/>
                <a:cs typeface="+mn-lt"/>
              </a:rPr>
              <a:t>myVCCS</a:t>
            </a:r>
            <a:r>
              <a:rPr lang="en-US">
                <a:ea typeface="+mn-lt"/>
                <a:cs typeface="+mn-lt"/>
              </a:rPr>
              <a:t> (</a:t>
            </a:r>
            <a:r>
              <a:rPr lang="en-US" err="1">
                <a:ea typeface="+mn-lt"/>
                <a:cs typeface="+mn-lt"/>
              </a:rPr>
              <a:t>my</a:t>
            </a:r>
            <a:r>
              <a:rPr lang="en-US" i="1" err="1">
                <a:ea typeface="+mn-lt"/>
                <a:cs typeface="+mn-lt"/>
              </a:rPr>
              <a:t>College</a:t>
            </a:r>
            <a:r>
              <a:rPr lang="en-US" i="1">
                <a:ea typeface="+mn-lt"/>
                <a:cs typeface="+mn-lt"/>
              </a:rPr>
              <a:t>) </a:t>
            </a:r>
            <a:r>
              <a:rPr lang="en-US">
                <a:ea typeface="+mn-lt"/>
                <a:cs typeface="+mn-lt"/>
              </a:rPr>
              <a:t>portal</a:t>
            </a:r>
            <a:endParaRPr lang="en-US"/>
          </a:p>
          <a:p>
            <a:endParaRPr lang="en-US"/>
          </a:p>
          <a:p>
            <a:endParaRPr lang="en-US"/>
          </a:p>
          <a:p>
            <a:endParaRPr lang="en-US"/>
          </a:p>
          <a:p>
            <a:endParaRPr lang="en-US"/>
          </a:p>
          <a:p>
            <a:endParaRPr lang="en-US"/>
          </a:p>
          <a:p>
            <a:endParaRPr lang="en-US"/>
          </a:p>
          <a:p>
            <a:endParaRPr lang="en-US"/>
          </a:p>
          <a:p>
            <a:r>
              <a:rPr lang="en-US" err="1"/>
              <a:t>UserID</a:t>
            </a:r>
            <a:r>
              <a:rPr lang="en-US"/>
              <a:t> is 11-digit State employee ID </a:t>
            </a:r>
          </a:p>
          <a:p>
            <a:pPr lvl="1"/>
            <a:r>
              <a:rPr lang="en-US"/>
              <a:t>Provided in an email from DOA on 9/28/22</a:t>
            </a:r>
          </a:p>
          <a:p>
            <a:pPr lvl="2"/>
            <a:r>
              <a:rPr lang="en-US"/>
              <a:t>Please be sure to check your email</a:t>
            </a:r>
          </a:p>
          <a:p>
            <a:endParaRPr lang="en-US"/>
          </a:p>
          <a:p>
            <a:endParaRPr lang="en-US"/>
          </a:p>
          <a:p>
            <a:endParaRPr lang="en-US"/>
          </a:p>
          <a:p>
            <a:endParaRPr lang="en-US"/>
          </a:p>
          <a:p>
            <a:endParaRPr lang="en-US"/>
          </a:p>
          <a:p>
            <a:endParaRPr lang="en-US"/>
          </a:p>
          <a:p>
            <a:endParaRPr lang="en-US"/>
          </a:p>
          <a:p>
            <a:endParaRPr lang="en-US"/>
          </a:p>
        </p:txBody>
      </p:sp>
      <p:pic>
        <p:nvPicPr>
          <p:cNvPr id="12" name="Picture 12" descr="Graphical user interface, text, application&#10;&#10;Description automatically generated">
            <a:extLst>
              <a:ext uri="{FF2B5EF4-FFF2-40B4-BE49-F238E27FC236}">
                <a16:creationId xmlns:a16="http://schemas.microsoft.com/office/drawing/2014/main" id="{F87E828C-3C24-A168-AE3C-043FB643234D}"/>
              </a:ext>
            </a:extLst>
          </p:cNvPr>
          <p:cNvPicPr>
            <a:picLocks noGrp="1" noChangeAspect="1"/>
          </p:cNvPicPr>
          <p:nvPr>
            <p:ph sz="half" idx="1"/>
          </p:nvPr>
        </p:nvPicPr>
        <p:blipFill>
          <a:blip r:embed="rId6"/>
          <a:stretch>
            <a:fillRect/>
          </a:stretch>
        </p:blipFill>
        <p:spPr>
          <a:xfrm>
            <a:off x="1083426" y="2570470"/>
            <a:ext cx="3371850" cy="2057400"/>
          </a:xfrm>
        </p:spPr>
      </p:pic>
      <p:pic>
        <p:nvPicPr>
          <p:cNvPr id="5" name="Picture 4" descr="A close up of a logo&#10;&#10;Description automatically generated">
            <a:extLst>
              <a:ext uri="{FF2B5EF4-FFF2-40B4-BE49-F238E27FC236}">
                <a16:creationId xmlns:a16="http://schemas.microsoft.com/office/drawing/2014/main" id="{214C4D50-0B41-D3D5-DFC8-3101CA36491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Tree>
    <p:extLst>
      <p:ext uri="{BB962C8B-B14F-4D97-AF65-F5344CB8AC3E}">
        <p14:creationId xmlns:p14="http://schemas.microsoft.com/office/powerpoint/2010/main" val="931817136"/>
      </p:ext>
    </p:extLst>
  </p:cSld>
  <p:clrMapOvr>
    <a:masterClrMapping/>
  </p:clrMapOvr>
  <p:extLst>
    <p:ext uri="{6950BFC3-D8DA-4A85-94F7-54DA5524770B}">
      <p188:commentRel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3" name="Group 52">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4" name="Straight Connector 53">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55" name="Straight Connector 54">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56"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7"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8" name="Isosceles Triangle 57">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59"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0"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1"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2" name="Isosceles Triangle 61">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3" name="Isosceles Triangle 62">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8" name="Title 1">
            <a:extLst>
              <a:ext uri="{FF2B5EF4-FFF2-40B4-BE49-F238E27FC236}">
                <a16:creationId xmlns:a16="http://schemas.microsoft.com/office/drawing/2014/main" id="{4C631FDD-E1BD-547F-7DE3-93A87338C5DD}"/>
              </a:ext>
            </a:extLst>
          </p:cNvPr>
          <p:cNvSpPr>
            <a:spLocks noGrp="1"/>
          </p:cNvSpPr>
          <p:nvPr>
            <p:ph type="title"/>
          </p:nvPr>
        </p:nvSpPr>
        <p:spPr>
          <a:xfrm>
            <a:off x="677334" y="609600"/>
            <a:ext cx="2938468" cy="5431762"/>
          </a:xfrm>
        </p:spPr>
        <p:txBody>
          <a:bodyPr vert="horz" lIns="91440" tIns="45720" rIns="91440" bIns="45720" rtlCol="0" anchor="ctr">
            <a:normAutofit/>
          </a:bodyPr>
          <a:lstStyle/>
          <a:p>
            <a:r>
              <a:rPr lang="en-US"/>
              <a:t>Employee Self-Service (ESS)</a:t>
            </a:r>
          </a:p>
        </p:txBody>
      </p:sp>
      <p:sp>
        <p:nvSpPr>
          <p:cNvPr id="13" name="TextBox 12">
            <a:extLst>
              <a:ext uri="{FF2B5EF4-FFF2-40B4-BE49-F238E27FC236}">
                <a16:creationId xmlns:a16="http://schemas.microsoft.com/office/drawing/2014/main" id="{1EC583A4-D240-21FA-74E7-A6ACED9B1387}"/>
              </a:ext>
            </a:extLst>
          </p:cNvPr>
          <p:cNvSpPr txBox="1"/>
          <p:nvPr/>
        </p:nvSpPr>
        <p:spPr>
          <a:xfrm>
            <a:off x="3846889" y="609602"/>
            <a:ext cx="5424112" cy="3208334"/>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a:spcBef>
                <a:spcPts val="1000"/>
              </a:spcBef>
              <a:buClr>
                <a:schemeClr val="accent1"/>
              </a:buClr>
              <a:buSzPct val="80000"/>
            </a:pPr>
            <a:r>
              <a:rPr lang="en-US" sz="2400">
                <a:solidFill>
                  <a:schemeClr val="tx1">
                    <a:lumMod val="75000"/>
                    <a:lumOff val="25000"/>
                  </a:schemeClr>
                </a:solidFill>
              </a:rPr>
              <a:t>What actions can be taken:</a:t>
            </a:r>
          </a:p>
          <a:p>
            <a:pPr>
              <a:spcBef>
                <a:spcPts val="1000"/>
              </a:spcBef>
              <a:buClr>
                <a:schemeClr val="accent1"/>
              </a:buClr>
              <a:buSzPct val="80000"/>
              <a:buFont typeface="Wingdings 3" charset="2"/>
              <a:buChar char=""/>
            </a:pPr>
            <a:endParaRPr lang="en-US">
              <a:solidFill>
                <a:schemeClr val="tx1">
                  <a:lumMod val="75000"/>
                  <a:lumOff val="25000"/>
                </a:schemeClr>
              </a:solidFill>
            </a:endParaRPr>
          </a:p>
          <a:p>
            <a:pPr marL="285750" indent="-285750">
              <a:spcBef>
                <a:spcPts val="1000"/>
              </a:spcBef>
              <a:buClr>
                <a:schemeClr val="accent1"/>
              </a:buClr>
              <a:buSzPct val="80000"/>
              <a:buFont typeface="Wingdings 3" charset="2"/>
              <a:buChar char=""/>
            </a:pPr>
            <a:r>
              <a:rPr lang="en-US">
                <a:solidFill>
                  <a:schemeClr val="tx1">
                    <a:lumMod val="75000"/>
                    <a:lumOff val="25000"/>
                  </a:schemeClr>
                </a:solidFill>
              </a:rPr>
              <a:t>View Personal and Job Details (view only)</a:t>
            </a:r>
          </a:p>
          <a:p>
            <a:pPr marL="285750" indent="-285750">
              <a:spcBef>
                <a:spcPts val="1000"/>
              </a:spcBef>
              <a:buClr>
                <a:schemeClr val="accent1"/>
              </a:buClr>
              <a:buSzPct val="80000"/>
              <a:buFont typeface="Wingdings 3" charset="2"/>
              <a:buChar char=""/>
            </a:pPr>
            <a:r>
              <a:rPr lang="en-US">
                <a:solidFill>
                  <a:schemeClr val="tx1">
                    <a:lumMod val="75000"/>
                    <a:lumOff val="25000"/>
                  </a:schemeClr>
                </a:solidFill>
              </a:rPr>
              <a:t>View Paystubs and W2's (Historical records will be accessed in </a:t>
            </a:r>
            <a:r>
              <a:rPr lang="en-US" err="1">
                <a:solidFill>
                  <a:schemeClr val="tx1">
                    <a:lumMod val="75000"/>
                    <a:lumOff val="25000"/>
                  </a:schemeClr>
                </a:solidFill>
              </a:rPr>
              <a:t>Payline</a:t>
            </a:r>
            <a:r>
              <a:rPr lang="en-US">
                <a:solidFill>
                  <a:schemeClr val="tx1">
                    <a:lumMod val="75000"/>
                    <a:lumOff val="25000"/>
                  </a:schemeClr>
                </a:solidFill>
              </a:rPr>
              <a:t>)</a:t>
            </a:r>
          </a:p>
          <a:p>
            <a:pPr marL="285750" indent="-285750">
              <a:spcBef>
                <a:spcPts val="1000"/>
              </a:spcBef>
              <a:buClr>
                <a:schemeClr val="accent1"/>
              </a:buClr>
              <a:buSzPct val="80000"/>
              <a:buFont typeface="Wingdings 3" charset="2"/>
              <a:buChar char=""/>
            </a:pPr>
            <a:r>
              <a:rPr lang="en-US">
                <a:solidFill>
                  <a:schemeClr val="tx1">
                    <a:lumMod val="75000"/>
                    <a:lumOff val="25000"/>
                  </a:schemeClr>
                </a:solidFill>
              </a:rPr>
              <a:t>Enroll/Update Direct Deposit Information</a:t>
            </a:r>
          </a:p>
          <a:p>
            <a:pPr marL="285750" indent="-285750">
              <a:spcBef>
                <a:spcPts val="1000"/>
              </a:spcBef>
              <a:buClr>
                <a:schemeClr val="accent1"/>
              </a:buClr>
              <a:buSzPct val="80000"/>
              <a:buFont typeface="Wingdings 3" charset="2"/>
              <a:buChar char=""/>
            </a:pPr>
            <a:r>
              <a:rPr lang="en-US">
                <a:solidFill>
                  <a:schemeClr val="tx1">
                    <a:lumMod val="75000"/>
                    <a:lumOff val="25000"/>
                  </a:schemeClr>
                </a:solidFill>
              </a:rPr>
              <a:t>Enroll/Update Benefits</a:t>
            </a:r>
          </a:p>
          <a:p>
            <a:pPr marL="285750" indent="-285750">
              <a:spcBef>
                <a:spcPts val="1000"/>
              </a:spcBef>
              <a:buClr>
                <a:schemeClr val="accent1"/>
              </a:buClr>
              <a:buSzPct val="80000"/>
              <a:buFont typeface="Wingdings 3" charset="2"/>
              <a:buChar char=""/>
            </a:pPr>
            <a:endParaRPr lang="en-US">
              <a:solidFill>
                <a:schemeClr val="tx1">
                  <a:lumMod val="75000"/>
                  <a:lumOff val="25000"/>
                </a:schemeClr>
              </a:solidFill>
            </a:endParaRPr>
          </a:p>
        </p:txBody>
      </p:sp>
      <p:pic>
        <p:nvPicPr>
          <p:cNvPr id="12" name="Picture 12" descr="Graphical user interface, application, website&#10;&#10;Description automatically generated">
            <a:extLst>
              <a:ext uri="{FF2B5EF4-FFF2-40B4-BE49-F238E27FC236}">
                <a16:creationId xmlns:a16="http://schemas.microsoft.com/office/drawing/2014/main" id="{8F9066B3-7A46-1C22-829C-4BD3E6CA501F}"/>
              </a:ext>
            </a:extLst>
          </p:cNvPr>
          <p:cNvPicPr>
            <a:picLocks noGrp="1" noChangeAspect="1"/>
          </p:cNvPicPr>
          <p:nvPr>
            <p:ph sz="half" idx="1"/>
          </p:nvPr>
        </p:nvPicPr>
        <p:blipFill>
          <a:blip r:embed="rId3"/>
          <a:stretch>
            <a:fillRect/>
          </a:stretch>
        </p:blipFill>
        <p:spPr>
          <a:xfrm>
            <a:off x="2576889" y="4048918"/>
            <a:ext cx="6220171" cy="2500444"/>
          </a:xfrm>
          <a:prstGeom prst="rect">
            <a:avLst/>
          </a:prstGeom>
        </p:spPr>
      </p:pic>
      <p:pic>
        <p:nvPicPr>
          <p:cNvPr id="3" name="Picture 2" descr="A close up of a logo&#10;&#10;Description automatically generated">
            <a:extLst>
              <a:ext uri="{FF2B5EF4-FFF2-40B4-BE49-F238E27FC236}">
                <a16:creationId xmlns:a16="http://schemas.microsoft.com/office/drawing/2014/main" id="{7E815E12-39A5-336C-DD8E-A7216C5FCF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Tree>
    <p:extLst>
      <p:ext uri="{BB962C8B-B14F-4D97-AF65-F5344CB8AC3E}">
        <p14:creationId xmlns:p14="http://schemas.microsoft.com/office/powerpoint/2010/main" val="2683335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B3055-40CB-AFF3-5365-CC534EBA1573}"/>
              </a:ext>
            </a:extLst>
          </p:cNvPr>
          <p:cNvSpPr>
            <a:spLocks noGrp="1"/>
          </p:cNvSpPr>
          <p:nvPr>
            <p:ph type="title"/>
          </p:nvPr>
        </p:nvSpPr>
        <p:spPr>
          <a:xfrm>
            <a:off x="587097" y="248653"/>
            <a:ext cx="8586642" cy="679116"/>
          </a:xfrm>
        </p:spPr>
        <p:txBody>
          <a:bodyPr/>
          <a:lstStyle/>
          <a:p>
            <a:r>
              <a:rPr lang="en-US"/>
              <a:t>Human Resources</a:t>
            </a:r>
          </a:p>
        </p:txBody>
      </p:sp>
      <p:sp>
        <p:nvSpPr>
          <p:cNvPr id="3" name="Content Placeholder 2">
            <a:extLst>
              <a:ext uri="{FF2B5EF4-FFF2-40B4-BE49-F238E27FC236}">
                <a16:creationId xmlns:a16="http://schemas.microsoft.com/office/drawing/2014/main" id="{BE9A1213-62AD-FC2E-0AEF-059312E15A6E}"/>
              </a:ext>
            </a:extLst>
          </p:cNvPr>
          <p:cNvSpPr>
            <a:spLocks noGrp="1"/>
          </p:cNvSpPr>
          <p:nvPr>
            <p:ph sz="half" idx="1"/>
          </p:nvPr>
        </p:nvSpPr>
        <p:spPr>
          <a:xfrm>
            <a:off x="587096" y="1579063"/>
            <a:ext cx="6931245" cy="4462298"/>
          </a:xfrm>
        </p:spPr>
        <p:txBody>
          <a:bodyPr vert="horz" lIns="91440" tIns="45720" rIns="91440" bIns="45720" rtlCol="0" anchor="t">
            <a:normAutofit fontScale="85000" lnSpcReduction="20000"/>
          </a:bodyPr>
          <a:lstStyle/>
          <a:p>
            <a:r>
              <a:rPr lang="en-US" sz="2800" b="1">
                <a:ea typeface="+mn-lt"/>
                <a:cs typeface="+mn-lt"/>
              </a:rPr>
              <a:t>HCM</a:t>
            </a:r>
            <a:r>
              <a:rPr lang="en-US" sz="2800">
                <a:ea typeface="+mn-lt"/>
                <a:cs typeface="+mn-lt"/>
              </a:rPr>
              <a:t> is the system of record for </a:t>
            </a:r>
            <a:r>
              <a:rPr lang="en-US" sz="2800" b="1">
                <a:ea typeface="+mn-lt"/>
                <a:cs typeface="+mn-lt"/>
              </a:rPr>
              <a:t>Employee Data + Absence Management</a:t>
            </a:r>
            <a:r>
              <a:rPr lang="en-US" sz="2800">
                <a:ea typeface="+mn-lt"/>
                <a:cs typeface="+mn-lt"/>
              </a:rPr>
              <a:t>.</a:t>
            </a:r>
            <a:endParaRPr lang="en-US" sz="2800"/>
          </a:p>
          <a:p>
            <a:pPr lvl="1"/>
            <a:r>
              <a:rPr lang="en-US">
                <a:ea typeface="+mn-lt"/>
                <a:cs typeface="+mn-lt"/>
              </a:rPr>
              <a:t>The position, job and personal data from HCM interfaces to Cardinal at 5pm each day. </a:t>
            </a:r>
          </a:p>
          <a:p>
            <a:pPr lvl="1"/>
            <a:r>
              <a:rPr lang="en-US">
                <a:ea typeface="+mn-lt"/>
                <a:cs typeface="+mn-lt"/>
              </a:rPr>
              <a:t>*** Future dated transactions will not be interfaced ****</a:t>
            </a:r>
            <a:endParaRPr lang="en-US"/>
          </a:p>
          <a:p>
            <a:pPr lvl="1"/>
            <a:r>
              <a:rPr lang="en-US">
                <a:ea typeface="+mn-lt"/>
                <a:cs typeface="+mn-lt"/>
              </a:rPr>
              <a:t>The interfaces will run in batches each night to determine data changes from the previous run. The data in HCM needs to stay in sync with Cardinal data.</a:t>
            </a:r>
            <a:endParaRPr lang="en-US"/>
          </a:p>
          <a:p>
            <a:pPr lvl="1"/>
            <a:r>
              <a:rPr lang="en-US">
                <a:ea typeface="+mn-lt"/>
                <a:cs typeface="+mn-lt"/>
              </a:rPr>
              <a:t>Cardinal will not accept future data transactions, so the interface will send transactions effective </a:t>
            </a:r>
            <a:r>
              <a:rPr lang="en-US">
                <a:highlight>
                  <a:srgbClr val="FFFF00"/>
                </a:highlight>
                <a:ea typeface="+mn-lt"/>
                <a:cs typeface="+mn-lt"/>
              </a:rPr>
              <a:t>the day keyed and/or next day</a:t>
            </a:r>
            <a:r>
              <a:rPr lang="en-US">
                <a:ea typeface="+mn-lt"/>
                <a:cs typeface="+mn-lt"/>
              </a:rPr>
              <a:t>.</a:t>
            </a:r>
            <a:endParaRPr lang="en-US"/>
          </a:p>
          <a:p>
            <a:pPr marL="0" indent="0">
              <a:buNone/>
            </a:pPr>
            <a:endParaRPr lang="en-US"/>
          </a:p>
          <a:p>
            <a:r>
              <a:rPr lang="en-US" sz="2600" b="1">
                <a:ea typeface="+mn-lt"/>
                <a:cs typeface="+mn-lt"/>
              </a:rPr>
              <a:t>Cardinal </a:t>
            </a:r>
            <a:r>
              <a:rPr lang="en-US" sz="2600">
                <a:ea typeface="+mn-lt"/>
                <a:cs typeface="+mn-lt"/>
              </a:rPr>
              <a:t>is the system of record for</a:t>
            </a:r>
            <a:r>
              <a:rPr lang="en-US" sz="2600" b="1">
                <a:ea typeface="+mn-lt"/>
                <a:cs typeface="+mn-lt"/>
              </a:rPr>
              <a:t> Employee Pay + Benefits.</a:t>
            </a:r>
            <a:endParaRPr lang="en-US" sz="2600" b="1"/>
          </a:p>
          <a:p>
            <a:pPr lvl="1"/>
            <a:r>
              <a:rPr lang="en-US">
                <a:ea typeface="+mn-lt"/>
                <a:cs typeface="+mn-lt"/>
              </a:rPr>
              <a:t>HR data should </a:t>
            </a:r>
            <a:r>
              <a:rPr lang="en-US" b="1" u="sng">
                <a:ea typeface="+mn-lt"/>
                <a:cs typeface="+mn-lt"/>
              </a:rPr>
              <a:t>not</a:t>
            </a:r>
            <a:r>
              <a:rPr lang="en-US">
                <a:ea typeface="+mn-lt"/>
                <a:cs typeface="+mn-lt"/>
              </a:rPr>
              <a:t> be keyed directly in Cardinal.  </a:t>
            </a:r>
            <a:endParaRPr lang="en-US"/>
          </a:p>
          <a:p>
            <a:pPr lvl="1"/>
            <a:r>
              <a:rPr lang="en-US">
                <a:ea typeface="+mn-lt"/>
                <a:cs typeface="+mn-lt"/>
              </a:rPr>
              <a:t>As a standard practice to change any data in Cardinal, the data should be keyed correctly in HCM and interface to Cardinal via the daily interface file(s).</a:t>
            </a:r>
            <a:endParaRPr lang="en-US"/>
          </a:p>
          <a:p>
            <a:endParaRPr lang="en-US"/>
          </a:p>
          <a:p>
            <a:pPr lvl="1"/>
            <a:endParaRPr lang="en-US"/>
          </a:p>
        </p:txBody>
      </p:sp>
      <p:pic>
        <p:nvPicPr>
          <p:cNvPr id="5" name="Picture 4" descr="A close up of a logo&#10;&#10;Description automatically generated">
            <a:extLst>
              <a:ext uri="{FF2B5EF4-FFF2-40B4-BE49-F238E27FC236}">
                <a16:creationId xmlns:a16="http://schemas.microsoft.com/office/drawing/2014/main" id="{2A759E9F-2369-08CC-67DA-319713593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
        <p:nvSpPr>
          <p:cNvPr id="4" name="TextBox 3">
            <a:extLst>
              <a:ext uri="{FF2B5EF4-FFF2-40B4-BE49-F238E27FC236}">
                <a16:creationId xmlns:a16="http://schemas.microsoft.com/office/drawing/2014/main" id="{58873D07-C04A-970C-98A9-E985A125F9FD}"/>
              </a:ext>
            </a:extLst>
          </p:cNvPr>
          <p:cNvSpPr txBox="1"/>
          <p:nvPr/>
        </p:nvSpPr>
        <p:spPr>
          <a:xfrm>
            <a:off x="591552" y="928437"/>
            <a:ext cx="4455693" cy="5078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700" b="1" kern="1200">
                <a:solidFill>
                  <a:schemeClr val="accent1"/>
                </a:solidFill>
                <a:latin typeface="Trebuchet MS"/>
                <a:ea typeface="+mj-ea"/>
                <a:cs typeface="+mj-cs"/>
              </a:rPr>
              <a:t>HCM or Cardinal?</a:t>
            </a:r>
            <a:endParaRPr lang="en-US" sz="2700">
              <a:solidFill>
                <a:schemeClr val="accent1"/>
              </a:solidFill>
            </a:endParaRPr>
          </a:p>
        </p:txBody>
      </p:sp>
      <p:graphicFrame>
        <p:nvGraphicFramePr>
          <p:cNvPr id="7" name="Table 6">
            <a:extLst>
              <a:ext uri="{FF2B5EF4-FFF2-40B4-BE49-F238E27FC236}">
                <a16:creationId xmlns:a16="http://schemas.microsoft.com/office/drawing/2014/main" id="{A20BAD66-7074-92E4-E58A-41EA68A61BAB}"/>
              </a:ext>
            </a:extLst>
          </p:cNvPr>
          <p:cNvGraphicFramePr>
            <a:graphicFrameLocks noGrp="1"/>
          </p:cNvGraphicFramePr>
          <p:nvPr>
            <p:extLst>
              <p:ext uri="{D42A27DB-BD31-4B8C-83A1-F6EECF244321}">
                <p14:modId xmlns:p14="http://schemas.microsoft.com/office/powerpoint/2010/main" val="3193400223"/>
              </p:ext>
            </p:extLst>
          </p:nvPr>
        </p:nvGraphicFramePr>
        <p:xfrm>
          <a:off x="7903411" y="2598804"/>
          <a:ext cx="3403600" cy="1840865"/>
        </p:xfrm>
        <a:graphic>
          <a:graphicData uri="http://schemas.openxmlformats.org/drawingml/2006/table">
            <a:tbl>
              <a:tblPr firstRow="1" bandRow="1">
                <a:tableStyleId>{5C22544A-7EE6-4342-B048-85BDC9FD1C3A}</a:tableStyleId>
              </a:tblPr>
              <a:tblGrid>
                <a:gridCol w="3403600">
                  <a:extLst>
                    <a:ext uri="{9D8B030D-6E8A-4147-A177-3AD203B41FA5}">
                      <a16:colId xmlns:a16="http://schemas.microsoft.com/office/drawing/2014/main" val="3533610156"/>
                    </a:ext>
                  </a:extLst>
                </a:gridCol>
              </a:tblGrid>
              <a:tr h="347345">
                <a:tc>
                  <a:txBody>
                    <a:bodyPr/>
                    <a:lstStyle/>
                    <a:p>
                      <a:pPr marL="0" algn="ctr" rtl="0" eaLnBrk="1" fontAlgn="ctr" latinLnBrk="0" hangingPunct="1">
                        <a:spcBef>
                          <a:spcPts val="0"/>
                        </a:spcBef>
                        <a:spcAft>
                          <a:spcPts val="0"/>
                        </a:spcAft>
                      </a:pPr>
                      <a:r>
                        <a:rPr lang="en-US" sz="1800" kern="1200">
                          <a:effectLst/>
                        </a:rPr>
                        <a:t>Interfaces</a:t>
                      </a:r>
                      <a:endParaRPr lang="en-US">
                        <a:effectLst/>
                      </a:endParaRPr>
                    </a:p>
                  </a:txBody>
                  <a:tcPr marL="0" marR="0" marT="0" marB="0" anchor="ctr"/>
                </a:tc>
                <a:extLst>
                  <a:ext uri="{0D108BD9-81ED-4DB2-BD59-A6C34878D82A}">
                    <a16:rowId xmlns:a16="http://schemas.microsoft.com/office/drawing/2014/main" val="827710615"/>
                  </a:ext>
                </a:extLst>
              </a:tr>
              <a:tr h="169545">
                <a:tc>
                  <a:txBody>
                    <a:bodyPr/>
                    <a:lstStyle/>
                    <a:p>
                      <a:pPr marL="457200" algn="l" rtl="0" eaLnBrk="1" fontAlgn="b" latinLnBrk="0" hangingPunct="1">
                        <a:spcBef>
                          <a:spcPts val="0"/>
                        </a:spcBef>
                        <a:spcAft>
                          <a:spcPts val="0"/>
                        </a:spcAft>
                      </a:pPr>
                      <a:r>
                        <a:rPr lang="en-US" sz="1400" kern="1200">
                          <a:effectLst/>
                        </a:rPr>
                        <a:t>HR006 - Position Data Upload</a:t>
                      </a:r>
                      <a:endParaRPr lang="en-US">
                        <a:effectLst/>
                      </a:endParaRPr>
                    </a:p>
                  </a:txBody>
                  <a:tcPr marL="0" marR="0" marT="0" marB="0" anchor="ctr"/>
                </a:tc>
                <a:extLst>
                  <a:ext uri="{0D108BD9-81ED-4DB2-BD59-A6C34878D82A}">
                    <a16:rowId xmlns:a16="http://schemas.microsoft.com/office/drawing/2014/main" val="497655726"/>
                  </a:ext>
                </a:extLst>
              </a:tr>
              <a:tr h="169545">
                <a:tc>
                  <a:txBody>
                    <a:bodyPr/>
                    <a:lstStyle/>
                    <a:p>
                      <a:pPr marL="457200" algn="l" rtl="0" eaLnBrk="1" fontAlgn="b" latinLnBrk="0" hangingPunct="1">
                        <a:spcBef>
                          <a:spcPts val="0"/>
                        </a:spcBef>
                        <a:spcAft>
                          <a:spcPts val="0"/>
                        </a:spcAft>
                      </a:pPr>
                      <a:r>
                        <a:rPr lang="en-US" sz="1400" kern="1200">
                          <a:effectLst/>
                        </a:rPr>
                        <a:t>HR003 - Employee Data Upload</a:t>
                      </a:r>
                      <a:endParaRPr lang="en-US">
                        <a:effectLst/>
                      </a:endParaRPr>
                    </a:p>
                  </a:txBody>
                  <a:tcPr marL="0" marR="0" marT="0" marB="0" anchor="ctr"/>
                </a:tc>
                <a:extLst>
                  <a:ext uri="{0D108BD9-81ED-4DB2-BD59-A6C34878D82A}">
                    <a16:rowId xmlns:a16="http://schemas.microsoft.com/office/drawing/2014/main" val="2987609436"/>
                  </a:ext>
                </a:extLst>
              </a:tr>
              <a:tr h="169545">
                <a:tc>
                  <a:txBody>
                    <a:bodyPr/>
                    <a:lstStyle/>
                    <a:p>
                      <a:pPr marL="457200" algn="l" rtl="0" eaLnBrk="1" fontAlgn="b" latinLnBrk="0" hangingPunct="1">
                        <a:spcBef>
                          <a:spcPts val="0"/>
                        </a:spcBef>
                        <a:spcAft>
                          <a:spcPts val="0"/>
                        </a:spcAft>
                      </a:pPr>
                      <a:r>
                        <a:rPr lang="en-US" sz="1400" kern="1200">
                          <a:effectLst/>
                        </a:rPr>
                        <a:t>HR162 - Position Data Extract</a:t>
                      </a:r>
                      <a:endParaRPr lang="en-US">
                        <a:effectLst/>
                      </a:endParaRPr>
                    </a:p>
                  </a:txBody>
                  <a:tcPr marL="0" marR="0" marT="0" marB="0" anchor="ctr"/>
                </a:tc>
                <a:extLst>
                  <a:ext uri="{0D108BD9-81ED-4DB2-BD59-A6C34878D82A}">
                    <a16:rowId xmlns:a16="http://schemas.microsoft.com/office/drawing/2014/main" val="1128774094"/>
                  </a:ext>
                </a:extLst>
              </a:tr>
              <a:tr h="169545">
                <a:tc>
                  <a:txBody>
                    <a:bodyPr/>
                    <a:lstStyle/>
                    <a:p>
                      <a:pPr marL="457200" algn="l" rtl="0" eaLnBrk="1" fontAlgn="b" latinLnBrk="0" hangingPunct="1">
                        <a:spcBef>
                          <a:spcPts val="0"/>
                        </a:spcBef>
                        <a:spcAft>
                          <a:spcPts val="0"/>
                        </a:spcAft>
                      </a:pPr>
                      <a:r>
                        <a:rPr lang="en-US" sz="1400" kern="1200">
                          <a:effectLst/>
                        </a:rPr>
                        <a:t>HR296 - Employee Data Extract</a:t>
                      </a:r>
                      <a:endParaRPr lang="en-US">
                        <a:effectLst/>
                      </a:endParaRPr>
                    </a:p>
                  </a:txBody>
                  <a:tcPr marL="0" marR="0" marT="0" marB="0" anchor="ctr"/>
                </a:tc>
                <a:extLst>
                  <a:ext uri="{0D108BD9-81ED-4DB2-BD59-A6C34878D82A}">
                    <a16:rowId xmlns:a16="http://schemas.microsoft.com/office/drawing/2014/main" val="3583131719"/>
                  </a:ext>
                </a:extLst>
              </a:tr>
              <a:tr h="169545">
                <a:tc>
                  <a:txBody>
                    <a:bodyPr/>
                    <a:lstStyle/>
                    <a:p>
                      <a:pPr marL="457200" algn="l" rtl="0" eaLnBrk="1" fontAlgn="b" latinLnBrk="0" hangingPunct="1">
                        <a:spcBef>
                          <a:spcPts val="0"/>
                        </a:spcBef>
                        <a:spcAft>
                          <a:spcPts val="0"/>
                        </a:spcAft>
                      </a:pPr>
                      <a:r>
                        <a:rPr lang="en-US" sz="1400" kern="1200">
                          <a:effectLst/>
                        </a:rPr>
                        <a:t>BN271 - Benefits Enrollment Extract</a:t>
                      </a:r>
                      <a:endParaRPr lang="en-US">
                        <a:effectLst/>
                      </a:endParaRPr>
                    </a:p>
                  </a:txBody>
                  <a:tcPr marL="0" marR="0" marT="0" marB="0" anchor="ctr"/>
                </a:tc>
                <a:extLst>
                  <a:ext uri="{0D108BD9-81ED-4DB2-BD59-A6C34878D82A}">
                    <a16:rowId xmlns:a16="http://schemas.microsoft.com/office/drawing/2014/main" val="2370615936"/>
                  </a:ext>
                </a:extLst>
              </a:tr>
              <a:tr h="180975">
                <a:tc>
                  <a:txBody>
                    <a:bodyPr/>
                    <a:lstStyle/>
                    <a:p>
                      <a:pPr marL="457200" algn="l" rtl="0" eaLnBrk="1" fontAlgn="b" latinLnBrk="0" hangingPunct="1">
                        <a:spcBef>
                          <a:spcPts val="0"/>
                        </a:spcBef>
                        <a:spcAft>
                          <a:spcPts val="0"/>
                        </a:spcAft>
                      </a:pPr>
                      <a:r>
                        <a:rPr lang="en-US" sz="1400" kern="1200">
                          <a:effectLst/>
                        </a:rPr>
                        <a:t> TA756 - Agency Time Entry Upload</a:t>
                      </a:r>
                      <a:endParaRPr lang="en-US">
                        <a:effectLst/>
                      </a:endParaRPr>
                    </a:p>
                  </a:txBody>
                  <a:tcPr marL="0" marR="0" marT="0" marB="0" anchor="ctr"/>
                </a:tc>
                <a:extLst>
                  <a:ext uri="{0D108BD9-81ED-4DB2-BD59-A6C34878D82A}">
                    <a16:rowId xmlns:a16="http://schemas.microsoft.com/office/drawing/2014/main" val="3318418380"/>
                  </a:ext>
                </a:extLst>
              </a:tr>
              <a:tr h="180975">
                <a:tc>
                  <a:txBody>
                    <a:bodyPr/>
                    <a:lstStyle/>
                    <a:p>
                      <a:pPr marL="457200" algn="l" rtl="0" eaLnBrk="1" fontAlgn="b" latinLnBrk="0" hangingPunct="1">
                        <a:spcBef>
                          <a:spcPts val="0"/>
                        </a:spcBef>
                        <a:spcAft>
                          <a:spcPts val="0"/>
                        </a:spcAft>
                      </a:pPr>
                      <a:r>
                        <a:rPr lang="en-US" sz="1400" kern="1200">
                          <a:effectLst/>
                        </a:rPr>
                        <a:t> PY176 - Payroll Data Extract</a:t>
                      </a:r>
                      <a:endParaRPr lang="en-US">
                        <a:effectLst/>
                      </a:endParaRPr>
                    </a:p>
                  </a:txBody>
                  <a:tcPr marL="0" marR="0" marT="0" marB="0" anchor="ctr"/>
                </a:tc>
                <a:extLst>
                  <a:ext uri="{0D108BD9-81ED-4DB2-BD59-A6C34878D82A}">
                    <a16:rowId xmlns:a16="http://schemas.microsoft.com/office/drawing/2014/main" val="1585984560"/>
                  </a:ext>
                </a:extLst>
              </a:tr>
            </a:tbl>
          </a:graphicData>
        </a:graphic>
      </p:graphicFrame>
    </p:spTree>
    <p:extLst>
      <p:ext uri="{BB962C8B-B14F-4D97-AF65-F5344CB8AC3E}">
        <p14:creationId xmlns:p14="http://schemas.microsoft.com/office/powerpoint/2010/main" val="3222858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9F59F-41B5-68B6-C992-B95B72FF0F3A}"/>
              </a:ext>
            </a:extLst>
          </p:cNvPr>
          <p:cNvSpPr>
            <a:spLocks noGrp="1"/>
          </p:cNvSpPr>
          <p:nvPr>
            <p:ph type="title"/>
          </p:nvPr>
        </p:nvSpPr>
        <p:spPr>
          <a:xfrm>
            <a:off x="608754" y="656317"/>
            <a:ext cx="8596668" cy="681990"/>
          </a:xfrm>
        </p:spPr>
        <p:txBody>
          <a:bodyPr>
            <a:normAutofit/>
          </a:bodyPr>
          <a:lstStyle/>
          <a:p>
            <a:r>
              <a:rPr lang="en-US" sz="2700" b="1"/>
              <a:t>Interface File Details – HR006 and HR003</a:t>
            </a:r>
          </a:p>
        </p:txBody>
      </p:sp>
      <p:sp>
        <p:nvSpPr>
          <p:cNvPr id="11" name="Content Placeholder 3">
            <a:extLst>
              <a:ext uri="{FF2B5EF4-FFF2-40B4-BE49-F238E27FC236}">
                <a16:creationId xmlns:a16="http://schemas.microsoft.com/office/drawing/2014/main" id="{B615DAC5-F65F-D1DE-C94D-461524459021}"/>
              </a:ext>
            </a:extLst>
          </p:cNvPr>
          <p:cNvSpPr>
            <a:spLocks noGrp="1"/>
          </p:cNvSpPr>
          <p:nvPr>
            <p:ph idx="1"/>
          </p:nvPr>
        </p:nvSpPr>
        <p:spPr>
          <a:xfrm>
            <a:off x="687561" y="1548502"/>
            <a:ext cx="9323916" cy="5119256"/>
          </a:xfrm>
        </p:spPr>
        <p:txBody>
          <a:bodyPr vert="horz" lIns="91440" tIns="45720" rIns="91440" bIns="45720" rtlCol="0" anchor="t">
            <a:noAutofit/>
          </a:bodyPr>
          <a:lstStyle/>
          <a:p>
            <a:pPr marL="0" indent="0">
              <a:buNone/>
            </a:pPr>
            <a:r>
              <a:rPr lang="en-US" sz="1900" b="1">
                <a:solidFill>
                  <a:schemeClr val="tx1"/>
                </a:solidFill>
              </a:rPr>
              <a:t>HR006 (Inbound Interface – To Cardinal)</a:t>
            </a:r>
            <a:endParaRPr lang="en-US"/>
          </a:p>
          <a:p>
            <a:pPr marL="57150" indent="-285750">
              <a:buFont typeface="Calibri" panose="020F0502020204030204" pitchFamily="34" charset="0"/>
              <a:buChar char="⌐"/>
            </a:pPr>
            <a:r>
              <a:rPr lang="en-US" sz="1500">
                <a:solidFill>
                  <a:schemeClr val="tx1"/>
                </a:solidFill>
              </a:rPr>
              <a:t>The purpose of this interface is to upload new positions, update existing positions, add new position default funding distributions, and/or update existing position default funding distributions from agency HR systems into Cardinal HCM.</a:t>
            </a:r>
          </a:p>
          <a:p>
            <a:pPr marL="57150" indent="-285750">
              <a:buFont typeface="Calibri" panose="020F0502020204030204" pitchFamily="34" charset="0"/>
              <a:buChar char="⌐"/>
            </a:pPr>
            <a:r>
              <a:rPr lang="en-US" sz="1500">
                <a:solidFill>
                  <a:schemeClr val="tx1"/>
                </a:solidFill>
              </a:rPr>
              <a:t>Agencies will only be able to create/update position default funding distributions for the open Fiscal Year(s).</a:t>
            </a:r>
          </a:p>
          <a:p>
            <a:pPr marL="57150" indent="-285750">
              <a:buFont typeface="Calibri" panose="020F0502020204030204" pitchFamily="34" charset="0"/>
              <a:buChar char="⌐"/>
            </a:pPr>
            <a:r>
              <a:rPr lang="en-US" sz="1500">
                <a:solidFill>
                  <a:schemeClr val="tx1"/>
                </a:solidFill>
              </a:rPr>
              <a:t>The interface process will only accept position default funding data for existing positions in Cardinal HCM where the effective status of the position is active.</a:t>
            </a:r>
          </a:p>
          <a:p>
            <a:pPr marL="57150" indent="-285750">
              <a:buFont typeface="Calibri" panose="020F0502020204030204" pitchFamily="34" charset="0"/>
              <a:buChar char="⌐"/>
            </a:pPr>
            <a:r>
              <a:rPr lang="en-US" sz="1500">
                <a:solidFill>
                  <a:schemeClr val="tx1"/>
                </a:solidFill>
              </a:rPr>
              <a:t>The HR006 interface will not contain future effective dated rows.</a:t>
            </a:r>
          </a:p>
          <a:p>
            <a:pPr marL="0" indent="0">
              <a:buNone/>
            </a:pPr>
            <a:r>
              <a:rPr lang="en-US" sz="1900" b="1">
                <a:solidFill>
                  <a:schemeClr val="tx1"/>
                </a:solidFill>
              </a:rPr>
              <a:t>HR003 (Inbound Interface – To Cardinal)</a:t>
            </a:r>
          </a:p>
          <a:p>
            <a:pPr marL="57150" indent="-285750">
              <a:buFont typeface="Calibri" panose="020F0502020204030204" pitchFamily="34" charset="0"/>
              <a:buChar char="⌐"/>
            </a:pPr>
            <a:r>
              <a:rPr lang="en-US" sz="1500">
                <a:solidFill>
                  <a:schemeClr val="tx1"/>
                </a:solidFill>
              </a:rPr>
              <a:t>The purpose of this interface is to send daily files that contain additions and changes to the employee personal and job data, then these changes will be applied to the corresponding Cardinal HCM job data and employee tables.</a:t>
            </a:r>
          </a:p>
          <a:p>
            <a:pPr marL="57150" indent="-285750">
              <a:buFont typeface="Calibri" panose="020F0502020204030204" pitchFamily="34" charset="0"/>
              <a:buChar char="⌐"/>
            </a:pPr>
            <a:r>
              <a:rPr lang="en-US" sz="1500">
                <a:solidFill>
                  <a:schemeClr val="tx1"/>
                </a:solidFill>
              </a:rPr>
              <a:t>Interface records that are rejected due to invalid action/action reason codes or field values will be written to the error log file and error table.  After resolving the error(s) the transactions must be repassed in the following day’s interface file or entered manually into Cardinal.</a:t>
            </a:r>
          </a:p>
          <a:p>
            <a:pPr marL="57150" indent="-285750">
              <a:buFont typeface="Calibri" panose="020F0502020204030204" pitchFamily="34" charset="0"/>
              <a:buChar char="⌐"/>
            </a:pPr>
            <a:r>
              <a:rPr lang="en-US" sz="1500">
                <a:solidFill>
                  <a:schemeClr val="tx1"/>
                </a:solidFill>
              </a:rPr>
              <a:t>The HR003 interface will not contain future effective dated rows.</a:t>
            </a:r>
          </a:p>
        </p:txBody>
      </p:sp>
      <p:sp>
        <p:nvSpPr>
          <p:cNvPr id="3" name="TextBox 2">
            <a:extLst>
              <a:ext uri="{FF2B5EF4-FFF2-40B4-BE49-F238E27FC236}">
                <a16:creationId xmlns:a16="http://schemas.microsoft.com/office/drawing/2014/main" id="{18D6F1A7-E122-3222-3166-88B69D6A5367}"/>
              </a:ext>
            </a:extLst>
          </p:cNvPr>
          <p:cNvSpPr txBox="1"/>
          <p:nvPr/>
        </p:nvSpPr>
        <p:spPr>
          <a:xfrm>
            <a:off x="608754" y="1189196"/>
            <a:ext cx="8342348" cy="369332"/>
          </a:xfrm>
          <a:prstGeom prst="rect">
            <a:avLst/>
          </a:prstGeom>
          <a:noFill/>
        </p:spPr>
        <p:txBody>
          <a:bodyPr wrap="none" rtlCol="0">
            <a:spAutoFit/>
          </a:bodyPr>
          <a:lstStyle/>
          <a:p>
            <a:r>
              <a:rPr lang="en-US" sz="1800"/>
              <a:t>The HR006 and HR003 interfaces will not contain </a:t>
            </a:r>
            <a:r>
              <a:rPr lang="en-US" sz="1800" b="1"/>
              <a:t>future effective </a:t>
            </a:r>
            <a:r>
              <a:rPr lang="en-US" sz="1800"/>
              <a:t>dated rows.</a:t>
            </a:r>
            <a:endParaRPr lang="en-US"/>
          </a:p>
        </p:txBody>
      </p:sp>
      <p:sp>
        <p:nvSpPr>
          <p:cNvPr id="4" name="TextBox 3">
            <a:extLst>
              <a:ext uri="{FF2B5EF4-FFF2-40B4-BE49-F238E27FC236}">
                <a16:creationId xmlns:a16="http://schemas.microsoft.com/office/drawing/2014/main" id="{BBD473D6-6542-62A7-02F8-DFFE9860D764}"/>
              </a:ext>
            </a:extLst>
          </p:cNvPr>
          <p:cNvSpPr txBox="1"/>
          <p:nvPr/>
        </p:nvSpPr>
        <p:spPr>
          <a:xfrm>
            <a:off x="608754" y="62914"/>
            <a:ext cx="3791935" cy="646331"/>
          </a:xfrm>
          <a:prstGeom prst="rect">
            <a:avLst/>
          </a:prstGeom>
          <a:noFill/>
        </p:spPr>
        <p:txBody>
          <a:bodyPr wrap="none" rtlCol="0">
            <a:spAutoFit/>
          </a:bodyPr>
          <a:lstStyle/>
          <a:p>
            <a:r>
              <a:rPr lang="en-US" sz="3600" b="0" i="0" u="none" strike="noStrike">
                <a:solidFill>
                  <a:srgbClr val="034A90"/>
                </a:solidFill>
                <a:effectLst/>
                <a:latin typeface="Trebuchet MS" panose="020B0603020202020204" pitchFamily="34" charset="0"/>
              </a:rPr>
              <a:t>Human Resources</a:t>
            </a:r>
            <a:r>
              <a:rPr lang="en-US" sz="3600" b="0" i="0">
                <a:solidFill>
                  <a:srgbClr val="000000"/>
                </a:solidFill>
                <a:effectLst/>
                <a:latin typeface="Trebuchet MS" panose="020B0603020202020204" pitchFamily="34" charset="0"/>
              </a:rPr>
              <a:t>​</a:t>
            </a:r>
            <a:endParaRPr lang="en-US" sz="3600"/>
          </a:p>
        </p:txBody>
      </p:sp>
    </p:spTree>
    <p:extLst>
      <p:ext uri="{BB962C8B-B14F-4D97-AF65-F5344CB8AC3E}">
        <p14:creationId xmlns:p14="http://schemas.microsoft.com/office/powerpoint/2010/main" val="1096534124"/>
      </p:ext>
    </p:extLst>
  </p:cSld>
  <p:clrMapOvr>
    <a:masterClrMapping/>
  </p:clrMapOvr>
</p:sld>
</file>

<file path=ppt/theme/theme1.xml><?xml version="1.0" encoding="utf-8"?>
<a:theme xmlns:a="http://schemas.openxmlformats.org/drawingml/2006/main" name="Facet">
  <a:themeElements>
    <a:clrScheme name="VCCS">
      <a:dk1>
        <a:sysClr val="windowText" lastClr="000000"/>
      </a:dk1>
      <a:lt1>
        <a:sysClr val="window" lastClr="FFFFFF"/>
      </a:lt1>
      <a:dk2>
        <a:srgbClr val="44546A"/>
      </a:dk2>
      <a:lt2>
        <a:srgbClr val="E7E6E6"/>
      </a:lt2>
      <a:accent1>
        <a:srgbClr val="034A90"/>
      </a:accent1>
      <a:accent2>
        <a:srgbClr val="EE1010"/>
      </a:accent2>
      <a:accent3>
        <a:srgbClr val="41A12B"/>
      </a:accent3>
      <a:accent4>
        <a:srgbClr val="FFC000"/>
      </a:accent4>
      <a:accent5>
        <a:srgbClr val="4472C4"/>
      </a:accent5>
      <a:accent6>
        <a:srgbClr val="70AD47"/>
      </a:accent6>
      <a:hlink>
        <a:srgbClr val="0563C1"/>
      </a:hlink>
      <a:folHlink>
        <a:srgbClr val="954F7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DCCF190F7287488A69A37F863DC5C7" ma:contentTypeVersion="16" ma:contentTypeDescription="Create a new document." ma:contentTypeScope="" ma:versionID="0387709940e99de160cfcfdfdcdd6d9b">
  <xsd:schema xmlns:xsd="http://www.w3.org/2001/XMLSchema" xmlns:xs="http://www.w3.org/2001/XMLSchema" xmlns:p="http://schemas.microsoft.com/office/2006/metadata/properties" xmlns:ns1="http://schemas.microsoft.com/sharepoint/v3" xmlns:ns2="89d1500c-7f25-432d-b60b-f7467e279895" xmlns:ns3="ac00cc81-8734-4cc7-8e37-cad098589804" xmlns:ns4="2931b606-9e48-416a-a44a-d97cf412605f" targetNamespace="http://schemas.microsoft.com/office/2006/metadata/properties" ma:root="true" ma:fieldsID="a6f81f804c49553f52d944550896b166" ns1:_="" ns2:_="" ns3:_="" ns4:_="">
    <xsd:import namespace="http://schemas.microsoft.com/sharepoint/v3"/>
    <xsd:import namespace="89d1500c-7f25-432d-b60b-f7467e279895"/>
    <xsd:import namespace="ac00cc81-8734-4cc7-8e37-cad098589804"/>
    <xsd:import namespace="2931b606-9e48-416a-a44a-d97cf41260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1:_ip_UnifiedCompliancePolicyProperties" minOccurs="0"/>
                <xsd:element ref="ns1:_ip_UnifiedCompliancePolicyUIAction" minOccurs="0"/>
                <xsd:element ref="ns3:MediaServiceDateTaken" minOccurs="0"/>
                <xsd:element ref="ns4:SharedWithUsers" minOccurs="0"/>
                <xsd:element ref="ns4:SharedWithDetails" minOccurs="0"/>
                <xsd:element ref="ns3:MediaLengthInSeconds" minOccurs="0"/>
                <xsd:element ref="ns3:MediaServiceOCR" minOccurs="0"/>
                <xsd:element ref="ns3:MediaServiceGenerationTime" minOccurs="0"/>
                <xsd:element ref="ns3:MediaServiceEventHashCode"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9d1500c-7f25-432d-b60b-f7467e2798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00cc81-8734-4cc7-8e37-cad098589804" elementFormDefault="qualified">
    <xsd:import namespace="http://schemas.microsoft.com/office/2006/documentManagement/types"/>
    <xsd:import namespace="http://schemas.microsoft.com/office/infopath/2007/PartnerControls"/>
    <xsd:element name="MediaServiceDateTaken" ma:index="14"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26cc880-9fcd-4a93-8be9-a4bd3f15128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931b606-9e48-416a-a44a-d97cf412605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dc17c69-aa41-48e8-89c3-1e23d67d368e}" ma:internalName="TaxCatchAll" ma:showField="CatchAllData" ma:web="2931b606-9e48-416a-a44a-d97cf41260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c00cc81-8734-4cc7-8e37-cad098589804">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TaxCatchAll xmlns="2931b606-9e48-416a-a44a-d97cf412605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F77331-17A6-4678-8582-8624AE6A6E21}">
  <ds:schemaRefs>
    <ds:schemaRef ds:uri="2931b606-9e48-416a-a44a-d97cf412605f"/>
    <ds:schemaRef ds:uri="89d1500c-7f25-432d-b60b-f7467e279895"/>
    <ds:schemaRef ds:uri="ac00cc81-8734-4cc7-8e37-cad09858980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0/xmlns/"/>
    <ds:schemaRef ds:uri="http://www.w3.org/2001/XMLSchema"/>
  </ds:schemaRefs>
</ds:datastoreItem>
</file>

<file path=customXml/itemProps2.xml><?xml version="1.0" encoding="utf-8"?>
<ds:datastoreItem xmlns:ds="http://schemas.openxmlformats.org/officeDocument/2006/customXml" ds:itemID="{0199ACA1-883B-4BF7-9ABD-E6DF56745F21}">
  <ds:schemaRefs>
    <ds:schemaRef ds:uri="2931b606-9e48-416a-a44a-d97cf412605f"/>
    <ds:schemaRef ds:uri="89d1500c-7f25-432d-b60b-f7467e279895"/>
    <ds:schemaRef ds:uri="ac00cc81-8734-4cc7-8e37-cad09858980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1301737-A946-4839-9823-E2BAEA9B52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Application>Microsoft Office PowerPoint</Application>
  <PresentationFormat>Widescreen</PresentationFormat>
  <Slides>26</Slides>
  <Notes>22</Notes>
  <HiddenSlides>0</HiddenSlide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Facet</vt:lpstr>
      <vt:lpstr>VCCS Cardinal Go-Live User Meeting</vt:lpstr>
      <vt:lpstr>Agenda</vt:lpstr>
      <vt:lpstr>Overview</vt:lpstr>
      <vt:lpstr>            Roles &amp; Security</vt:lpstr>
      <vt:lpstr>            Roles &amp; Security</vt:lpstr>
      <vt:lpstr>Employee Self-Service (ESS)</vt:lpstr>
      <vt:lpstr>Employee Self-Service (ESS)</vt:lpstr>
      <vt:lpstr>Human Resources</vt:lpstr>
      <vt:lpstr>Interface File Details – HR006 and HR003</vt:lpstr>
      <vt:lpstr>PowerPoint Presentation</vt:lpstr>
      <vt:lpstr>PowerPoint Presentation</vt:lpstr>
      <vt:lpstr>PowerPoint Presentation</vt:lpstr>
      <vt:lpstr>PowerPoint Presentation</vt:lpstr>
      <vt:lpstr>PowerPoint Presentation</vt:lpstr>
      <vt:lpstr>VCCS HCM Standards and Validation Queries  … still matter!</vt:lpstr>
      <vt:lpstr>TLAM (Time Labor and Absence Mgmt)</vt:lpstr>
      <vt:lpstr>TLAM (Time Labor and Absence Mgmt)</vt:lpstr>
      <vt:lpstr>TLAM (Time Labor and Absence Mgmt)</vt:lpstr>
      <vt:lpstr>TLAM (Time Labor and Absence Mgmt)</vt:lpstr>
      <vt:lpstr>TLAM (Time Labor and Absence Mgmt)</vt:lpstr>
      <vt:lpstr>Payroll</vt:lpstr>
      <vt:lpstr>Payroll</vt:lpstr>
      <vt:lpstr>Payroll</vt:lpstr>
      <vt:lpstr>Benefits</vt:lpstr>
      <vt:lpstr>Support</vt:lpstr>
      <vt:lpstr>Questions</vt:lpstr>
    </vt:vector>
  </TitlesOfParts>
  <Company>Virginia Community College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Love</dc:creator>
  <cp:revision>1</cp:revision>
  <cp:lastPrinted>2020-02-25T13:53:54Z</cp:lastPrinted>
  <dcterms:created xsi:type="dcterms:W3CDTF">2019-09-13T19:14:25Z</dcterms:created>
  <dcterms:modified xsi:type="dcterms:W3CDTF">2022-09-29T15:20:01Z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0x010100A7DCCF190F7287488A69A37F863DC5C7</vt:lpwstr>
  </property>
  <property fmtid="{D5CDD505-2E9C-101B-9397-08002B2CF9AE}" pid="3" name="MSIP_Label_ffa7a1fb-3f48-4fd9-bce0-6283cfafd648_Enabled">
    <vt:lpwstr>true</vt:lpwstr>
  </property>
  <property fmtid="{D5CDD505-2E9C-101B-9397-08002B2CF9AE}" pid="4" name="MSIP_Label_ffa7a1fb-3f48-4fd9-bce0-6283cfafd648_SetDate">
    <vt:lpwstr>2022-08-29T19:38:16Z</vt:lpwstr>
  </property>
  <property fmtid="{D5CDD505-2E9C-101B-9397-08002B2CF9AE}" pid="5" name="MSIP_Label_ffa7a1fb-3f48-4fd9-bce0-6283cfafd648_Method">
    <vt:lpwstr>Standard</vt:lpwstr>
  </property>
  <property fmtid="{D5CDD505-2E9C-101B-9397-08002B2CF9AE}" pid="6" name="MSIP_Label_ffa7a1fb-3f48-4fd9-bce0-6283cfafd648_Name">
    <vt:lpwstr>defa4170-0d19-0005-0004-bc88714345d2</vt:lpwstr>
  </property>
  <property fmtid="{D5CDD505-2E9C-101B-9397-08002B2CF9AE}" pid="7" name="MSIP_Label_ffa7a1fb-3f48-4fd9-bce0-6283cfafd648_SiteId">
    <vt:lpwstr>fab6beb5-3604-42df-bddc-f4e9ddd654d5</vt:lpwstr>
  </property>
  <property fmtid="{D5CDD505-2E9C-101B-9397-08002B2CF9AE}" pid="8" name="MSIP_Label_ffa7a1fb-3f48-4fd9-bce0-6283cfafd648_ActionId">
    <vt:lpwstr>4f4c50a4-58cd-4318-83b1-3b1a36756044</vt:lpwstr>
  </property>
  <property fmtid="{D5CDD505-2E9C-101B-9397-08002B2CF9AE}" pid="9" name="MSIP_Label_ffa7a1fb-3f48-4fd9-bce0-6283cfafd648_ContentBits">
    <vt:lpwstr>0</vt:lpwstr>
  </property>
  <property fmtid="{D5CDD505-2E9C-101B-9397-08002B2CF9AE}" pid="10" name="MediaServiceImageTags">
    <vt:lpwstr/>
  </property>
</Properties>
</file>